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2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50A9A-46C4-456D-9822-E518BDD3F920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A0E69-B045-4DD4-9EFD-7E80933C03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A0E69-B045-4DD4-9EFD-7E80933C039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3A4F-901E-4FFC-948F-97AEED8B7E8F}" type="datetimeFigureOut">
              <a:rPr lang="ko-KR" altLang="en-US" smtClean="0"/>
              <a:pPr/>
              <a:t>2011-10-02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DE3C-B65E-4830-B97F-0E91296992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마우스 피하기 게임</a:t>
            </a:r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시즌 </a:t>
            </a:r>
            <a:r>
              <a:rPr lang="en-US" altLang="ko-KR" sz="4000" dirty="0" smtClean="0"/>
              <a:t>1 </a:t>
            </a:r>
            <a:r>
              <a:rPr lang="en-US" altLang="ko-KR" sz="4000" dirty="0" smtClean="0"/>
              <a:t>Lv.1,2,3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err="1" smtClean="0"/>
              <a:t>만든이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: </a:t>
            </a:r>
            <a:r>
              <a:rPr lang="ko-KR" altLang="en-US" sz="4000" dirty="0" smtClean="0"/>
              <a:t>이재경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214678" y="3857628"/>
            <a:ext cx="2500330" cy="14287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1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장애물의 피하라 </a:t>
            </a:r>
            <a:r>
              <a:rPr lang="en-US" altLang="ko-KR" sz="4000" dirty="0" smtClean="0"/>
              <a:t>1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64291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1142976" y="178592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428728" cy="642918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Start(</a:t>
            </a:r>
            <a:r>
              <a:rPr lang="ko-KR" altLang="en-US" dirty="0" smtClean="0"/>
              <a:t>클릭하면 시작됨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0" y="307181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1142976" y="428625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0" y="564357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178592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071810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142976" y="4286256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643578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hlinkshowjump?jump=nextslide" highlightClick="1"/>
          </p:cNvPr>
          <p:cNvSpPr/>
          <p:nvPr/>
        </p:nvSpPr>
        <p:spPr>
          <a:xfrm>
            <a:off x="0" y="6072206"/>
            <a:ext cx="1928794" cy="78579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Finish(</a:t>
            </a:r>
            <a:r>
              <a:rPr lang="ko-KR" altLang="en-US" dirty="0" smtClean="0"/>
              <a:t>도착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/>
              <a:t>2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장애물의 피하라 </a:t>
            </a:r>
            <a:r>
              <a:rPr lang="en-US" altLang="ko-KR" sz="4000" dirty="0" smtClean="0"/>
              <a:t>2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7" name="실행 단추: 사용자 지정 6">
            <a:hlinkClick r:id="" action="ppaction://hlinkshowjump?jump=nextslide" highlightClick="1"/>
          </p:cNvPr>
          <p:cNvSpPr/>
          <p:nvPr/>
        </p:nvSpPr>
        <p:spPr>
          <a:xfrm>
            <a:off x="0" y="6143644"/>
            <a:ext cx="714348" cy="714356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 rot="16200000">
            <a:off x="-2000284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 rot="16200000">
            <a:off x="-928714" y="2714632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 rot="16200000">
            <a:off x="214294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 rot="16200000">
            <a:off x="1357302" y="2714632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2500310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 rot="16200000">
            <a:off x="3643318" y="2714632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 rot="16200000">
            <a:off x="4857764" y="3714740"/>
            <a:ext cx="5857892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14348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85918" y="0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928926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071934" y="0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214942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357950" y="0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72396" y="1000108"/>
            <a:ext cx="428628" cy="585789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hlinkshowjump?jump=nextslide" highlightClick="1"/>
          </p:cNvPr>
          <p:cNvSpPr/>
          <p:nvPr/>
        </p:nvSpPr>
        <p:spPr>
          <a:xfrm>
            <a:off x="8001024" y="6072206"/>
            <a:ext cx="1142976" cy="78579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3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돌아가는 장애물을 피하라</a:t>
            </a:r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857232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85723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2285992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</p:cNvPr>
          <p:cNvSpPr/>
          <p:nvPr/>
        </p:nvSpPr>
        <p:spPr>
          <a:xfrm>
            <a:off x="2643174" y="2285992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0" y="3857628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6500826" y="3857628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5500702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2643174" y="5500702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786198" y="-2928966"/>
            <a:ext cx="428628" cy="800102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679273" y="-750107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36099" y="821529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679273" y="2464603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107273" y="1178719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608099" y="2750355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107273" y="4393429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hlinkshowjump?jump=nextslide" highlightClick="1"/>
          </p:cNvPr>
          <p:cNvSpPr/>
          <p:nvPr/>
        </p:nvSpPr>
        <p:spPr>
          <a:xfrm>
            <a:off x="8001024" y="5929330"/>
            <a:ext cx="1142976" cy="92867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6858000"/>
            <a:ext cx="9144000" cy="6858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축하합니다</a:t>
            </a:r>
            <a:r>
              <a:rPr lang="en-US" altLang="ko-KR" sz="4000" dirty="0" smtClean="0"/>
              <a:t>.</a:t>
            </a:r>
          </a:p>
          <a:p>
            <a:pPr algn="ctr"/>
            <a:r>
              <a:rPr lang="ko-KR" altLang="en-US" sz="4000" dirty="0" smtClean="0"/>
              <a:t>시</a:t>
            </a:r>
            <a:r>
              <a:rPr lang="ko-KR" altLang="en-US" sz="4000" dirty="0" smtClean="0"/>
              <a:t>즌 </a:t>
            </a:r>
            <a:r>
              <a:rPr lang="en-US" altLang="ko-KR" sz="4000" dirty="0" smtClean="0"/>
              <a:t>1 Lv.1,2,3</a:t>
            </a:r>
            <a:r>
              <a:rPr lang="ko-KR" altLang="en-US" sz="4000" dirty="0" smtClean="0"/>
              <a:t>를 성공하셨습니다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제작시간 </a:t>
            </a:r>
            <a:r>
              <a:rPr lang="en-US" altLang="ko-KR" sz="4000" dirty="0" smtClean="0"/>
              <a:t>: 2</a:t>
            </a:r>
            <a:r>
              <a:rPr lang="ko-KR" altLang="en-US" sz="4000" dirty="0" smtClean="0"/>
              <a:t>시간</a:t>
            </a:r>
            <a:endParaRPr lang="en-US" altLang="ko-KR" sz="4000" dirty="0" smtClean="0"/>
          </a:p>
          <a:p>
            <a:pPr algn="ctr"/>
            <a:r>
              <a:rPr lang="ko-KR" altLang="en-US" sz="4000" dirty="0" err="1" smtClean="0"/>
              <a:t>만든사람</a:t>
            </a:r>
            <a:r>
              <a:rPr lang="ko-KR" altLang="en-US" sz="4000" dirty="0" smtClean="0"/>
              <a:t> </a:t>
            </a:r>
            <a:r>
              <a:rPr lang="en-US" altLang="ko-KR" sz="4000" dirty="0" smtClean="0"/>
              <a:t>: </a:t>
            </a:r>
            <a:r>
              <a:rPr lang="ko-KR" altLang="en-US" sz="4000" dirty="0" smtClean="0"/>
              <a:t>이재경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감사합니다</a:t>
            </a:r>
            <a:r>
              <a:rPr lang="en-US" altLang="ko-KR" sz="4000" dirty="0" smtClean="0"/>
              <a:t>.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endshow" highlightClick="1"/>
          </p:cNvPr>
          <p:cNvSpPr/>
          <p:nvPr/>
        </p:nvSpPr>
        <p:spPr>
          <a:xfrm>
            <a:off x="3143240" y="12144436"/>
            <a:ext cx="2786082" cy="128588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en-US" altLang="ko-KR" sz="4000" dirty="0" smtClean="0"/>
          </a:p>
          <a:p>
            <a:pPr algn="ctr"/>
            <a:r>
              <a:rPr lang="en-US" altLang="ko-KR" sz="4000" dirty="0" smtClean="0"/>
              <a:t>(ESC)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1 " pathEditMode="relative" rAng="0" ptsTypes="AA">
                                      <p:cBhvr>
                                        <p:cTn id="6" dur="1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game over</a:t>
            </a:r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smtClean="0"/>
              <a:t>다시 하시겠습니까</a:t>
            </a:r>
            <a:r>
              <a:rPr lang="en-US" altLang="ko-KR" sz="4000" dirty="0" smtClean="0"/>
              <a:t>?</a:t>
            </a:r>
          </a:p>
          <a:p>
            <a:pPr algn="ctr"/>
            <a:endParaRPr lang="en-US" altLang="ko-KR" sz="4000" dirty="0" smtClean="0"/>
          </a:p>
        </p:txBody>
      </p:sp>
      <p:sp>
        <p:nvSpPr>
          <p:cNvPr id="5" name="실행 단추: 사용자 지정 4">
            <a:hlinkClick r:id="" action="ppaction://hlinkshowjump?jump=firstslide" highlightClick="1"/>
          </p:cNvPr>
          <p:cNvSpPr/>
          <p:nvPr/>
        </p:nvSpPr>
        <p:spPr>
          <a:xfrm>
            <a:off x="1285852" y="4786322"/>
            <a:ext cx="2071702" cy="135732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처음부터 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다시 한다</a:t>
            </a:r>
            <a:endParaRPr lang="ko-KR" altLang="en-US" sz="2800" dirty="0"/>
          </a:p>
        </p:txBody>
      </p:sp>
      <p:sp>
        <p:nvSpPr>
          <p:cNvPr id="6" name="실행 단추: 사용자 지정 5">
            <a:hlinkClick r:id="" action="ppaction://hlinkshowjump?jump=endshow" highlightClick="1"/>
          </p:cNvPr>
          <p:cNvSpPr/>
          <p:nvPr/>
        </p:nvSpPr>
        <p:spPr>
          <a:xfrm>
            <a:off x="5929322" y="4786322"/>
            <a:ext cx="2071702" cy="135732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68</Words>
  <Application>Microsoft Office PowerPoint</Application>
  <PresentationFormat>화면 슬라이드 쇼(4:3)</PresentationFormat>
  <Paragraphs>70</Paragraphs>
  <Slides>12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9</cp:revision>
  <dcterms:created xsi:type="dcterms:W3CDTF">2011-10-01T11:31:20Z</dcterms:created>
  <dcterms:modified xsi:type="dcterms:W3CDTF">2011-10-02T02:46:55Z</dcterms:modified>
</cp:coreProperties>
</file>