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1" r:id="rId9"/>
    <p:sldId id="260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33" autoAdjust="0"/>
  </p:normalViewPr>
  <p:slideViewPr>
    <p:cSldViewPr>
      <p:cViewPr>
        <p:scale>
          <a:sx n="101" d="100"/>
          <a:sy n="101" d="100"/>
        </p:scale>
        <p:origin x="-264" y="-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943E-D1B2-4519-91D8-35D3EA0FBED8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AD3E-E563-4108-9D64-50EAA1E99F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943E-D1B2-4519-91D8-35D3EA0FBED8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AD3E-E563-4108-9D64-50EAA1E99F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943E-D1B2-4519-91D8-35D3EA0FBED8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AD3E-E563-4108-9D64-50EAA1E99F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943E-D1B2-4519-91D8-35D3EA0FBED8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AD3E-E563-4108-9D64-50EAA1E99F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943E-D1B2-4519-91D8-35D3EA0FBED8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AD3E-E563-4108-9D64-50EAA1E99F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943E-D1B2-4519-91D8-35D3EA0FBED8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AD3E-E563-4108-9D64-50EAA1E99F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943E-D1B2-4519-91D8-35D3EA0FBED8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AD3E-E563-4108-9D64-50EAA1E99F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943E-D1B2-4519-91D8-35D3EA0FBED8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AD3E-E563-4108-9D64-50EAA1E99F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943E-D1B2-4519-91D8-35D3EA0FBED8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AD3E-E563-4108-9D64-50EAA1E99F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943E-D1B2-4519-91D8-35D3EA0FBED8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AD3E-E563-4108-9D64-50EAA1E99F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943E-D1B2-4519-91D8-35D3EA0FBED8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AD3E-E563-4108-9D64-50EAA1E99F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D943E-D1B2-4519-91D8-35D3EA0FBED8}" type="datetimeFigureOut">
              <a:rPr lang="ko-KR" altLang="en-US" smtClean="0"/>
              <a:pPr/>
              <a:t>2011-10-03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EAD3E-E563-4108-9D64-50EAA1E99FA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solidFill>
                  <a:srgbClr val="FFC000"/>
                </a:solidFill>
              </a:rPr>
              <a:t>마우</a:t>
            </a:r>
            <a:r>
              <a:rPr lang="ko-KR" altLang="en-US" sz="4000" dirty="0">
                <a:solidFill>
                  <a:srgbClr val="FFC000"/>
                </a:solidFill>
              </a:rPr>
              <a:t>스 </a:t>
            </a:r>
            <a:r>
              <a:rPr lang="ko-KR" altLang="en-US" sz="4000" dirty="0" smtClean="0">
                <a:solidFill>
                  <a:srgbClr val="FFC000"/>
                </a:solidFill>
              </a:rPr>
              <a:t>피하기 게임</a:t>
            </a:r>
            <a:endParaRPr lang="en-US" altLang="ko-KR" sz="4000" dirty="0" smtClean="0">
              <a:solidFill>
                <a:srgbClr val="FFC000"/>
              </a:solidFill>
            </a:endParaRPr>
          </a:p>
          <a:p>
            <a:pPr algn="ctr"/>
            <a:r>
              <a:rPr lang="ko-KR" altLang="en-US" sz="4000" dirty="0" smtClean="0">
                <a:solidFill>
                  <a:srgbClr val="FFC000"/>
                </a:solidFill>
              </a:rPr>
              <a:t>시즌 </a:t>
            </a:r>
            <a:r>
              <a:rPr lang="en-US" altLang="ko-KR" sz="4000" dirty="0" smtClean="0">
                <a:solidFill>
                  <a:srgbClr val="FFC000"/>
                </a:solidFill>
              </a:rPr>
              <a:t>1 </a:t>
            </a:r>
            <a:r>
              <a:rPr lang="en-US" altLang="ko-KR" sz="4000" dirty="0" smtClean="0">
                <a:solidFill>
                  <a:srgbClr val="FFC000"/>
                </a:solidFill>
              </a:rPr>
              <a:t>Lv.4,5 </a:t>
            </a:r>
            <a:endParaRPr lang="en-US" altLang="ko-KR" sz="4000" dirty="0" smtClean="0">
              <a:solidFill>
                <a:srgbClr val="FFC000"/>
              </a:solidFill>
            </a:endParaRPr>
          </a:p>
          <a:p>
            <a:pPr algn="ctr"/>
            <a:endParaRPr lang="en-US" altLang="ko-KR" sz="4000" dirty="0" smtClean="0">
              <a:solidFill>
                <a:srgbClr val="FFC000"/>
              </a:solidFill>
            </a:endParaRPr>
          </a:p>
          <a:p>
            <a:pPr algn="ctr"/>
            <a:r>
              <a:rPr lang="ko-KR" altLang="en-US" sz="4000" dirty="0" err="1" smtClean="0">
                <a:solidFill>
                  <a:srgbClr val="FFC000"/>
                </a:solidFill>
              </a:rPr>
              <a:t>만든</a:t>
            </a:r>
            <a:r>
              <a:rPr lang="ko-KR" altLang="en-US" sz="4000" dirty="0" err="1">
                <a:solidFill>
                  <a:srgbClr val="FFC000"/>
                </a:solidFill>
              </a:rPr>
              <a:t>이</a:t>
            </a:r>
            <a:r>
              <a:rPr lang="ko-KR" altLang="en-US" sz="4000" dirty="0">
                <a:solidFill>
                  <a:srgbClr val="FFC000"/>
                </a:solidFill>
              </a:rPr>
              <a:t> </a:t>
            </a:r>
            <a:r>
              <a:rPr lang="en-US" altLang="ko-KR" sz="4000" dirty="0" smtClean="0">
                <a:solidFill>
                  <a:srgbClr val="FFC000"/>
                </a:solidFill>
              </a:rPr>
              <a:t>: </a:t>
            </a:r>
            <a:r>
              <a:rPr lang="ko-KR" altLang="en-US" sz="4000" dirty="0" smtClean="0">
                <a:solidFill>
                  <a:srgbClr val="FFC000"/>
                </a:solidFill>
              </a:rPr>
              <a:t>이재경</a:t>
            </a:r>
            <a:endParaRPr lang="en-US" altLang="ko-KR" sz="4000" dirty="0" smtClean="0">
              <a:solidFill>
                <a:srgbClr val="FFC000"/>
              </a:solidFill>
            </a:endParaRPr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7" name="실행 단추: 앞으로 또는 다음 6">
            <a:hlinkClick r:id="" action="ppaction://hlinkshowjump?jump=nextslide" highlightClick="1"/>
          </p:cNvPr>
          <p:cNvSpPr/>
          <p:nvPr/>
        </p:nvSpPr>
        <p:spPr>
          <a:xfrm>
            <a:off x="3357554" y="4572008"/>
            <a:ext cx="2500330" cy="142876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dirty="0" smtClean="0">
                <a:solidFill>
                  <a:srgbClr val="FFC000"/>
                </a:solidFill>
              </a:rPr>
              <a:t>Lv. 4</a:t>
            </a:r>
          </a:p>
          <a:p>
            <a:pPr algn="ctr"/>
            <a:endParaRPr lang="en-US" altLang="ko-KR" sz="4000" dirty="0">
              <a:solidFill>
                <a:srgbClr val="FFC000"/>
              </a:solidFill>
            </a:endParaRPr>
          </a:p>
          <a:p>
            <a:pPr algn="ctr"/>
            <a:r>
              <a:rPr lang="ko-KR" altLang="en-US" sz="4000" dirty="0" smtClean="0">
                <a:solidFill>
                  <a:srgbClr val="FFC000"/>
                </a:solidFill>
              </a:rPr>
              <a:t>돌아가는 장애물을 피하라 </a:t>
            </a:r>
            <a:r>
              <a:rPr lang="en-US" altLang="ko-KR" sz="4000" dirty="0" smtClean="0">
                <a:solidFill>
                  <a:srgbClr val="FFC000"/>
                </a:solidFill>
              </a:rPr>
              <a:t>2</a:t>
            </a:r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앞으로 또는 다음 4">
            <a:hlinkClick r:id="" action="ppaction://hlinkshowjump?jump=nextslide" highlightClick="1"/>
          </p:cNvPr>
          <p:cNvSpPr/>
          <p:nvPr/>
        </p:nvSpPr>
        <p:spPr>
          <a:xfrm>
            <a:off x="3357554" y="4572008"/>
            <a:ext cx="2500330" cy="142876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857232"/>
            <a:ext cx="6000760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실행 단추: 사용자 지정 5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1214414" cy="857232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</a:t>
            </a:r>
            <a:endParaRPr lang="ko-KR" altLang="en-US" dirty="0"/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6000760" y="857232"/>
            <a:ext cx="3143240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3143240" y="2285992"/>
            <a:ext cx="6000760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실행 단추: 사용자 지정 8">
            <a:hlinkClick r:id="" action="ppaction://noaction" highlightClick="1"/>
          </p:cNvPr>
          <p:cNvSpPr/>
          <p:nvPr/>
        </p:nvSpPr>
        <p:spPr>
          <a:xfrm>
            <a:off x="0" y="3786190"/>
            <a:ext cx="6000760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3143240" y="5429264"/>
            <a:ext cx="6000760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0" y="2285992"/>
            <a:ext cx="3143240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6000760" y="3786190"/>
            <a:ext cx="3143240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0" y="5429264"/>
            <a:ext cx="3143240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8001024" y="5857892"/>
            <a:ext cx="1142976" cy="1000108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</a:t>
            </a:r>
            <a:endParaRPr lang="ko-KR" altLang="en-US" dirty="0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786066" y="1000124"/>
            <a:ext cx="428628" cy="600076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786066" y="-1928834"/>
            <a:ext cx="428628" cy="600076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실행 단추: 사용자 지정 2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929306" y="-500074"/>
            <a:ext cx="428628" cy="600076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929306" y="2643198"/>
            <a:ext cx="428628" cy="600076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7358066" y="2428884"/>
            <a:ext cx="428628" cy="314324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1357306" y="928686"/>
            <a:ext cx="428628" cy="314324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7358066" y="-500074"/>
            <a:ext cx="428628" cy="314324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실행 단추: 사용자 지정 2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1357306" y="4071958"/>
            <a:ext cx="428628" cy="314324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dirty="0" smtClean="0">
                <a:solidFill>
                  <a:srgbClr val="FFC000"/>
                </a:solidFill>
              </a:rPr>
              <a:t>Lv. 5</a:t>
            </a:r>
          </a:p>
          <a:p>
            <a:pPr algn="ctr"/>
            <a:endParaRPr lang="en-US" altLang="ko-KR" sz="4000" dirty="0">
              <a:solidFill>
                <a:srgbClr val="FFC000"/>
              </a:solidFill>
            </a:endParaRPr>
          </a:p>
          <a:p>
            <a:pPr algn="ctr"/>
            <a:r>
              <a:rPr lang="ko-KR" altLang="en-US" sz="4000" dirty="0" smtClean="0">
                <a:solidFill>
                  <a:srgbClr val="FFC000"/>
                </a:solidFill>
              </a:rPr>
              <a:t>차오르는 물을 피해 도망가라 </a:t>
            </a:r>
            <a:endParaRPr lang="en-US" altLang="ko-KR" sz="4000" dirty="0">
              <a:solidFill>
                <a:srgbClr val="FFC000"/>
              </a:solidFill>
            </a:endParaRPr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앞으로 또는 다음 4">
            <a:hlinkClick r:id="" action="ppaction://hlinkshowjump?jump=nextslide" highlightClick="1"/>
          </p:cNvPr>
          <p:cNvSpPr/>
          <p:nvPr/>
        </p:nvSpPr>
        <p:spPr>
          <a:xfrm>
            <a:off x="3357554" y="4572008"/>
            <a:ext cx="2500330" cy="142876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사용자 지정 4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1214414" cy="7143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</a:t>
            </a:r>
            <a:endParaRPr lang="ko-KR" altLang="en-US" dirty="0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0" y="714356"/>
            <a:ext cx="721520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1928794" y="2143116"/>
            <a:ext cx="721520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실행 단추: 사용자 지정 8">
            <a:hlinkClick r:id="" action="ppaction://noaction" highlightClick="1"/>
          </p:cNvPr>
          <p:cNvSpPr/>
          <p:nvPr/>
        </p:nvSpPr>
        <p:spPr>
          <a:xfrm>
            <a:off x="0" y="3714752"/>
            <a:ext cx="721520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1928794" y="5500702"/>
            <a:ext cx="721520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7" name="실행 단추: 사용자 지정 6">
            <a:hlinkClick r:id="" action="ppaction://hlinkshowjump?jump=nextslide" highlightClick="1"/>
          </p:cNvPr>
          <p:cNvSpPr/>
          <p:nvPr/>
        </p:nvSpPr>
        <p:spPr>
          <a:xfrm>
            <a:off x="8001024" y="5857892"/>
            <a:ext cx="1142976" cy="1000108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</a:t>
            </a:r>
            <a:endParaRPr lang="ko-KR" altLang="en-US" dirty="0"/>
          </a:p>
        </p:txBody>
      </p:sp>
      <p:sp>
        <p:nvSpPr>
          <p:cNvPr id="12" name="실행 단추: 사용자 지정 1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642918"/>
            <a:ext cx="721520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928794" y="2071678"/>
            <a:ext cx="721520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3643314"/>
            <a:ext cx="721520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928794" y="5429264"/>
            <a:ext cx="721520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-6858000"/>
            <a:ext cx="9144000" cy="68580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01874E-6 L 0.00781 0.8524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6858000"/>
            <a:ext cx="9144000" cy="68580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/>
              <a:t>축하합니다</a:t>
            </a:r>
            <a:r>
              <a:rPr lang="en-US" altLang="ko-KR" sz="4000" dirty="0" smtClean="0"/>
              <a:t>.</a:t>
            </a:r>
          </a:p>
          <a:p>
            <a:pPr algn="ctr"/>
            <a:r>
              <a:rPr lang="ko-KR" altLang="en-US" sz="4000" dirty="0" smtClean="0"/>
              <a:t>시즌 </a:t>
            </a:r>
            <a:r>
              <a:rPr lang="en-US" altLang="ko-KR" sz="4000" dirty="0" smtClean="0"/>
              <a:t>1 Lv.4,5</a:t>
            </a:r>
            <a:r>
              <a:rPr lang="ko-KR" altLang="en-US" sz="4000" dirty="0" smtClean="0"/>
              <a:t>를 성공하셨습니다</a:t>
            </a:r>
            <a:r>
              <a:rPr lang="en-US" altLang="ko-KR" sz="4000" dirty="0" smtClean="0"/>
              <a:t>.</a:t>
            </a:r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/>
              <a:t>제작시간 </a:t>
            </a:r>
            <a:r>
              <a:rPr lang="en-US" altLang="ko-KR" sz="4000" dirty="0" smtClean="0"/>
              <a:t>: 2</a:t>
            </a:r>
            <a:r>
              <a:rPr lang="ko-KR" altLang="en-US" sz="4000" dirty="0" smtClean="0"/>
              <a:t>시간</a:t>
            </a:r>
            <a:endParaRPr lang="en-US" altLang="ko-KR" sz="4000" dirty="0" smtClean="0"/>
          </a:p>
          <a:p>
            <a:pPr algn="ctr"/>
            <a:r>
              <a:rPr lang="ko-KR" altLang="en-US" sz="4000" dirty="0" err="1" smtClean="0"/>
              <a:t>만든사람</a:t>
            </a:r>
            <a:r>
              <a:rPr lang="ko-KR" altLang="en-US" sz="4000" dirty="0" smtClean="0"/>
              <a:t> </a:t>
            </a:r>
            <a:r>
              <a:rPr lang="en-US" altLang="ko-KR" sz="4000" dirty="0" smtClean="0"/>
              <a:t>: </a:t>
            </a:r>
            <a:r>
              <a:rPr lang="ko-KR" altLang="en-US" sz="4000" dirty="0" smtClean="0"/>
              <a:t>이재경</a:t>
            </a:r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/>
              <a:t>감사합니다</a:t>
            </a:r>
            <a:r>
              <a:rPr lang="en-US" altLang="ko-KR" sz="4000" dirty="0" smtClean="0"/>
              <a:t>.</a:t>
            </a:r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/>
              <a:t>슬라이드 쇼 마치기 </a:t>
            </a:r>
            <a:r>
              <a:rPr lang="en-US" altLang="ko-KR" sz="4000" dirty="0" smtClean="0"/>
              <a:t>: ESC</a:t>
            </a:r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1 " pathEditMode="relative" rAng="0" ptsTypes="AA">
                                      <p:cBhvr>
                                        <p:cTn id="6" dur="1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dirty="0" smtClean="0"/>
              <a:t>game over</a:t>
            </a:r>
          </a:p>
          <a:p>
            <a:pPr algn="ctr"/>
            <a:endParaRPr lang="en-US" altLang="ko-KR" sz="4000" dirty="0"/>
          </a:p>
          <a:p>
            <a:pPr algn="ctr"/>
            <a:r>
              <a:rPr lang="ko-KR" altLang="en-US" sz="4000" dirty="0" smtClean="0"/>
              <a:t>다시 하시겠습니까</a:t>
            </a:r>
            <a:r>
              <a:rPr lang="en-US" altLang="ko-KR" sz="4000" dirty="0" smtClean="0"/>
              <a:t>?</a:t>
            </a:r>
          </a:p>
          <a:p>
            <a:pPr algn="ctr"/>
            <a:endParaRPr lang="en-US" altLang="ko-KR" sz="4000" dirty="0" smtClean="0"/>
          </a:p>
        </p:txBody>
      </p:sp>
      <p:sp>
        <p:nvSpPr>
          <p:cNvPr id="5" name="실행 단추: 사용자 지정 4">
            <a:hlinkClick r:id="" action="ppaction://hlinkshowjump?jump=firstslide" highlightClick="1"/>
          </p:cNvPr>
          <p:cNvSpPr/>
          <p:nvPr/>
        </p:nvSpPr>
        <p:spPr>
          <a:xfrm>
            <a:off x="1285852" y="4786322"/>
            <a:ext cx="2071702" cy="135732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처음부터 </a:t>
            </a:r>
            <a:endParaRPr lang="en-US" altLang="ko-KR" sz="2800" dirty="0" smtClean="0"/>
          </a:p>
          <a:p>
            <a:pPr algn="ctr"/>
            <a:r>
              <a:rPr lang="ko-KR" altLang="en-US" sz="2800" dirty="0" smtClean="0"/>
              <a:t>다시 한다</a:t>
            </a:r>
            <a:endParaRPr lang="ko-KR" altLang="en-US" sz="2800" dirty="0"/>
          </a:p>
        </p:txBody>
      </p:sp>
      <p:sp>
        <p:nvSpPr>
          <p:cNvPr id="6" name="실행 단추: 사용자 지정 5">
            <a:hlinkClick r:id="" action="ppaction://hlinkshowjump?jump=endshow" highlightClick="1"/>
          </p:cNvPr>
          <p:cNvSpPr/>
          <p:nvPr/>
        </p:nvSpPr>
        <p:spPr>
          <a:xfrm>
            <a:off x="5929322" y="4786322"/>
            <a:ext cx="2071702" cy="135732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끝내기</a:t>
            </a:r>
            <a:endParaRPr lang="ko-KR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58</Words>
  <Application>Microsoft Office PowerPoint</Application>
  <PresentationFormat>화면 슬라이드 쇼(4:3)</PresentationFormat>
  <Paragraphs>42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4</cp:revision>
  <dcterms:created xsi:type="dcterms:W3CDTF">2011-10-02T12:24:19Z</dcterms:created>
  <dcterms:modified xsi:type="dcterms:W3CDTF">2011-10-02T23:41:43Z</dcterms:modified>
</cp:coreProperties>
</file>