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6" r:id="rId8"/>
    <p:sldId id="267" r:id="rId9"/>
    <p:sldId id="273" r:id="rId10"/>
    <p:sldId id="274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C4EC6-FCC7-46BB-85B0-1CE00D66A1A5}" type="datetimeFigureOut">
              <a:rPr lang="ko-KR" altLang="en-US" smtClean="0"/>
              <a:pPr/>
              <a:t>2012-07-11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82B5B-A3B0-4503-A6AD-F0723BDB5D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마우스 피하기 게임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마우스 피하기 게임</a:t>
            </a:r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7" name="실행 단추: 앞으로 또는 다음 6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000" dirty="0" smtClean="0"/>
              <a:t>2012</a:t>
            </a:r>
            <a:r>
              <a:rPr lang="ko-KR" altLang="en-US" sz="5000" dirty="0" smtClean="0"/>
              <a:t>년도 시즌 </a:t>
            </a:r>
            <a:r>
              <a:rPr lang="en-US" altLang="ko-KR" sz="5000" dirty="0" smtClean="0"/>
              <a:t>1 </a:t>
            </a:r>
          </a:p>
          <a:p>
            <a:pPr algn="ctr"/>
            <a:r>
              <a:rPr lang="en-US" altLang="ko-KR" sz="5000" dirty="0" smtClean="0"/>
              <a:t>Lv. 4,5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/>
              <a:t>4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돌아가는 장애물을 피해라 </a:t>
            </a:r>
            <a:r>
              <a:rPr lang="en-US" altLang="ko-KR" sz="4000" dirty="0" smtClean="0"/>
              <a:t>2</a:t>
            </a:r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앞으로 또는 다음 5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6" name="실행 단추: 사용자 지정 5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76470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764704"/>
            <a:ext cx="6732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6732240" y="764704"/>
            <a:ext cx="2411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2411760" y="2276872"/>
            <a:ext cx="6732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>
            <a:off x="0" y="3861048"/>
            <a:ext cx="6732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2411760" y="5517232"/>
            <a:ext cx="673224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>
            <a:off x="0" y="2276872"/>
            <a:ext cx="2411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6732240" y="3861048"/>
            <a:ext cx="2411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0" y="5517232"/>
            <a:ext cx="2411760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8001024" y="5929330"/>
            <a:ext cx="1142976" cy="92867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44" name="실행 단추: 사용자 지정 4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151806" y="-2387102"/>
            <a:ext cx="428628" cy="6732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563566" y="-874934"/>
            <a:ext cx="428628" cy="6732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151806" y="709242"/>
            <a:ext cx="428628" cy="6732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563566" y="2365426"/>
            <a:ext cx="428628" cy="673224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991566" y="1285306"/>
            <a:ext cx="428628" cy="2411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723806" y="2869482"/>
            <a:ext cx="428628" cy="2411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991566" y="4525666"/>
            <a:ext cx="428628" cy="2411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723806" y="-226862"/>
            <a:ext cx="428628" cy="241176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en-US" altLang="ko-KR" sz="4000" dirty="0" smtClean="0"/>
              <a:t>5</a:t>
            </a:r>
            <a:r>
              <a:rPr lang="ko-KR" altLang="en-US" sz="4000" dirty="0" smtClean="0"/>
              <a:t>단계</a:t>
            </a:r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돌아가는 장애물을 피해라 </a:t>
            </a:r>
            <a:r>
              <a:rPr lang="en-US" altLang="ko-KR" sz="4000" dirty="0"/>
              <a:t>3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8" name="실행 단추: 앞으로 또는 다음 7">
            <a:hlinkClick r:id="" action="ppaction://hlinkshowjump?jump=nextslide" highlightClick="1"/>
          </p:cNvPr>
          <p:cNvSpPr/>
          <p:nvPr/>
        </p:nvSpPr>
        <p:spPr>
          <a:xfrm>
            <a:off x="3071802" y="3571876"/>
            <a:ext cx="3000396" cy="1928826"/>
          </a:xfrm>
          <a:prstGeom prst="actionButtonForwardNex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6" name="실행 단추: 사용자 지정 15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857232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0" y="857232"/>
            <a:ext cx="800102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>
            <a:off x="0" y="2285992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2643174" y="2285992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0" y="3857628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>
            <a:off x="6500826" y="3857628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0" y="5500702"/>
            <a:ext cx="2643174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>
            <a:off x="2643174" y="5500702"/>
            <a:ext cx="6500826" cy="42862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786198" y="-2928966"/>
            <a:ext cx="428628" cy="800102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679273" y="-750107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036099" y="821529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5679273" y="2464603"/>
            <a:ext cx="428628" cy="650082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실행 단추: 사용자 지정 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107273" y="1178719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608099" y="2750355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107273" y="4393429"/>
            <a:ext cx="428628" cy="264317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hlinkshowjump?jump=nextslide" highlightClick="1"/>
          </p:cNvPr>
          <p:cNvSpPr/>
          <p:nvPr/>
        </p:nvSpPr>
        <p:spPr>
          <a:xfrm>
            <a:off x="8001024" y="5929330"/>
            <a:ext cx="1142976" cy="92867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3500" dirty="0" smtClean="0"/>
          </a:p>
          <a:p>
            <a:pPr algn="ctr"/>
            <a:r>
              <a:rPr lang="ko-KR" altLang="en-US" sz="3000" dirty="0" smtClean="0"/>
              <a:t>축하합니다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en-US" altLang="ko-KR" sz="3000" dirty="0" smtClean="0"/>
              <a:t>2012</a:t>
            </a:r>
            <a:r>
              <a:rPr lang="ko-KR" altLang="en-US" sz="3000" dirty="0" smtClean="0"/>
              <a:t>년도 시즌 </a:t>
            </a:r>
            <a:r>
              <a:rPr lang="en-US" altLang="ko-KR" sz="3000" dirty="0" smtClean="0"/>
              <a:t>1 Lv. 4,5 </a:t>
            </a:r>
            <a:r>
              <a:rPr lang="ko-KR" altLang="en-US" sz="3000" dirty="0" smtClean="0"/>
              <a:t>를 성공하셨습니다</a:t>
            </a:r>
            <a:r>
              <a:rPr lang="en-US" altLang="ko-KR" sz="3000" dirty="0" smtClean="0"/>
              <a:t>.</a:t>
            </a:r>
          </a:p>
          <a:p>
            <a:pPr algn="ctr"/>
            <a:endParaRPr lang="en-US" altLang="ko-KR" sz="3000" dirty="0" smtClean="0"/>
          </a:p>
          <a:p>
            <a:r>
              <a:rPr lang="ko-KR" altLang="en-US" sz="3000" dirty="0" err="1" smtClean="0"/>
              <a:t>이메일</a:t>
            </a:r>
            <a:r>
              <a:rPr lang="ko-KR" altLang="en-US" sz="3000" dirty="0" smtClean="0"/>
              <a:t>  </a:t>
            </a:r>
            <a:r>
              <a:rPr lang="en-US" altLang="ko-KR" sz="3000" dirty="0" smtClean="0"/>
              <a:t>: </a:t>
            </a:r>
          </a:p>
          <a:p>
            <a:r>
              <a:rPr lang="en-US" altLang="ko-KR" sz="3000" dirty="0" smtClean="0"/>
              <a:t>worud0215@nate.com</a:t>
            </a:r>
          </a:p>
          <a:p>
            <a:r>
              <a:rPr lang="ko-KR" altLang="en-US" sz="3000" dirty="0" err="1" smtClean="0"/>
              <a:t>싸이월드</a:t>
            </a:r>
            <a:r>
              <a:rPr lang="ko-KR" altLang="en-US" sz="3000" dirty="0" smtClean="0"/>
              <a:t> 주소 </a:t>
            </a:r>
            <a:r>
              <a:rPr lang="en-US" altLang="ko-KR" sz="3000" dirty="0" smtClean="0"/>
              <a:t>: http://minihp.cyworld.com/pims/main/pims_main.asp?tid=64739341&amp;urlstr=&amp;urlstrsub=&amp;seq=&amp;item_seq=</a:t>
            </a:r>
          </a:p>
          <a:p>
            <a:endParaRPr lang="en-US" altLang="ko-KR" sz="3000" dirty="0" smtClean="0"/>
          </a:p>
          <a:p>
            <a:pPr algn="ctr"/>
            <a:r>
              <a:rPr lang="ko-KR" altLang="en-US" sz="3000" dirty="0" smtClean="0"/>
              <a:t>업데이트는 매주 토</a:t>
            </a:r>
            <a:r>
              <a:rPr lang="en-US" altLang="ko-KR" sz="3000" dirty="0" smtClean="0"/>
              <a:t>,</a:t>
            </a:r>
            <a:r>
              <a:rPr lang="ko-KR" altLang="en-US" sz="3000" dirty="0" smtClean="0"/>
              <a:t>일요일 입니다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en-US" altLang="ko-KR" sz="3000" dirty="0" smtClean="0"/>
              <a:t> </a:t>
            </a:r>
            <a:r>
              <a:rPr lang="ko-KR" altLang="en-US" sz="3000" dirty="0" smtClean="0"/>
              <a:t>일촌 신청 받습니다</a:t>
            </a:r>
            <a:r>
              <a:rPr lang="en-US" altLang="ko-KR" sz="3000" dirty="0" smtClean="0"/>
              <a:t>. </a:t>
            </a:r>
            <a:r>
              <a:rPr lang="ko-KR" altLang="en-US" sz="3000" dirty="0" err="1" smtClean="0"/>
              <a:t>네이트온</a:t>
            </a:r>
            <a:r>
              <a:rPr lang="ko-KR" altLang="en-US" sz="3000" dirty="0" smtClean="0"/>
              <a:t> 친구 받습니다</a:t>
            </a:r>
            <a:r>
              <a:rPr lang="en-US" altLang="ko-KR" sz="3000" dirty="0" smtClean="0"/>
              <a:t>.</a:t>
            </a:r>
          </a:p>
          <a:p>
            <a:pPr algn="ctr"/>
            <a:r>
              <a:rPr lang="ko-KR" altLang="en-US" sz="3000" dirty="0" smtClean="0"/>
              <a:t> </a:t>
            </a:r>
            <a:endParaRPr lang="en-US" altLang="ko-KR" sz="3000" dirty="0" smtClean="0"/>
          </a:p>
          <a:p>
            <a:pPr algn="ctr"/>
            <a:r>
              <a:rPr lang="ko-KR" altLang="en-US" sz="3000" dirty="0" smtClean="0"/>
              <a:t>감사합니다</a:t>
            </a:r>
            <a:r>
              <a:rPr lang="en-US" altLang="ko-KR" sz="3000" dirty="0" smtClean="0"/>
              <a:t>. (</a:t>
            </a:r>
            <a:r>
              <a:rPr lang="ko-KR" altLang="en-US" sz="3000" dirty="0" smtClean="0"/>
              <a:t>게임 끝내기 </a:t>
            </a:r>
            <a:r>
              <a:rPr lang="en-US" altLang="ko-KR" sz="3000" dirty="0" smtClean="0"/>
              <a:t>ESC</a:t>
            </a:r>
            <a:r>
              <a:rPr lang="ko-KR" altLang="en-US" sz="3000" dirty="0" smtClean="0"/>
              <a:t>누르세요</a:t>
            </a:r>
            <a:r>
              <a:rPr lang="en-US" altLang="ko-KR" sz="3000" dirty="0" smtClean="0"/>
              <a:t>.)</a:t>
            </a:r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hlinkshowjump?jump=endshow" highlightClick="1"/>
          </p:cNvPr>
          <p:cNvSpPr/>
          <p:nvPr/>
        </p:nvSpPr>
        <p:spPr>
          <a:xfrm>
            <a:off x="3143240" y="12144436"/>
            <a:ext cx="2786082" cy="128588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en-US" altLang="ko-KR" sz="4000" dirty="0" smtClean="0"/>
          </a:p>
          <a:p>
            <a:pPr algn="ctr"/>
            <a:r>
              <a:rPr lang="en-US" altLang="ko-KR" sz="4000" dirty="0" smtClean="0"/>
              <a:t>(ESC)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/>
              <a:t>game over</a:t>
            </a:r>
          </a:p>
          <a:p>
            <a:pPr algn="ctr"/>
            <a:endParaRPr lang="en-US" altLang="ko-KR" sz="4000" dirty="0"/>
          </a:p>
          <a:p>
            <a:pPr algn="ctr"/>
            <a:r>
              <a:rPr lang="ko-KR" altLang="en-US" sz="4000" dirty="0" smtClean="0"/>
              <a:t>다시 하시겠습니까</a:t>
            </a:r>
            <a:r>
              <a:rPr lang="en-US" altLang="ko-KR" sz="4000" dirty="0" smtClean="0"/>
              <a:t>?</a:t>
            </a:r>
          </a:p>
          <a:p>
            <a:pPr algn="ctr"/>
            <a:endParaRPr lang="en-US" altLang="ko-KR" sz="4000" dirty="0" smtClean="0"/>
          </a:p>
        </p:txBody>
      </p:sp>
      <p:sp>
        <p:nvSpPr>
          <p:cNvPr id="5" name="실행 단추: 사용자 지정 4">
            <a:hlinkClick r:id="" action="ppaction://hlinkshowjump?jump=firstslide" highlightClick="1"/>
          </p:cNvPr>
          <p:cNvSpPr/>
          <p:nvPr/>
        </p:nvSpPr>
        <p:spPr>
          <a:xfrm>
            <a:off x="1285852" y="4786322"/>
            <a:ext cx="2071702" cy="1357322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/>
              <a:t>처음부터 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다시 한다</a:t>
            </a:r>
            <a:endParaRPr lang="ko-KR" altLang="en-US" sz="2800" dirty="0"/>
          </a:p>
        </p:txBody>
      </p:sp>
      <p:sp>
        <p:nvSpPr>
          <p:cNvPr id="6" name="실행 단추: 사용자 지정 5">
            <a:hlinkClick r:id="" action="ppaction://hlinkshowjump?jump=endshow" highlightClick="1"/>
          </p:cNvPr>
          <p:cNvSpPr/>
          <p:nvPr/>
        </p:nvSpPr>
        <p:spPr>
          <a:xfrm>
            <a:off x="5929322" y="4786322"/>
            <a:ext cx="2071702" cy="1357322"/>
          </a:xfrm>
          <a:prstGeom prst="actionButtonBlank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끝내기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95</Words>
  <Application>Microsoft Office PowerPoint</Application>
  <PresentationFormat>화면 슬라이드 쇼(4:3)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8</cp:revision>
  <dcterms:created xsi:type="dcterms:W3CDTF">2012-07-11T08:40:57Z</dcterms:created>
  <dcterms:modified xsi:type="dcterms:W3CDTF">2012-07-11T12:34:51Z</dcterms:modified>
</cp:coreProperties>
</file>