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61" r:id="rId6"/>
    <p:sldId id="259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1E9A9D-7AEF-4C54-8722-B49C3468976E}" type="datetimeFigureOut">
              <a:rPr lang="ko-KR" altLang="en-US" smtClean="0"/>
              <a:pPr/>
              <a:t>2011-09-28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F413B-002C-4706-A160-05B38F7D2F6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F413B-002C-4706-A160-05B38F7D2F6D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대각선 방향의 모서리가 둥근 사각형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66AB13C5-BB57-4A6C-9638-D4BCCD50AED0}" type="datetimeFigureOut">
              <a:rPr lang="ko-KR" altLang="en-US" smtClean="0"/>
              <a:pPr/>
              <a:t>2011-09-28</a:t>
            </a:fld>
            <a:endParaRPr lang="ko-KR" altLang="en-US"/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9749A89-8F9E-48E0-8238-244040A91BF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AB13C5-BB57-4A6C-9638-D4BCCD50AED0}" type="datetimeFigureOut">
              <a:rPr lang="ko-KR" altLang="en-US" smtClean="0"/>
              <a:pPr/>
              <a:t>2011-09-28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749A89-8F9E-48E0-8238-244040A91BF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66AB13C5-BB57-4A6C-9638-D4BCCD50AED0}" type="datetimeFigureOut">
              <a:rPr lang="ko-KR" altLang="en-US" smtClean="0"/>
              <a:pPr/>
              <a:t>2011-09-28</a:t>
            </a:fld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9749A89-8F9E-48E0-8238-244040A91BF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AB13C5-BB57-4A6C-9638-D4BCCD50AED0}" type="datetimeFigureOut">
              <a:rPr lang="ko-KR" altLang="en-US" smtClean="0"/>
              <a:pPr/>
              <a:t>2011-09-28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19749A89-8F9E-48E0-8238-244040A91BF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AB13C5-BB57-4A6C-9638-D4BCCD50AED0}" type="datetimeFigureOut">
              <a:rPr lang="ko-KR" altLang="en-US" smtClean="0"/>
              <a:pPr/>
              <a:t>2011-09-28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19749A89-8F9E-48E0-8238-244040A91BF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AB13C5-BB57-4A6C-9638-D4BCCD50AED0}" type="datetimeFigureOut">
              <a:rPr lang="ko-KR" altLang="en-US" smtClean="0"/>
              <a:pPr/>
              <a:t>2011-09-28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749A89-8F9E-48E0-8238-244040A91BF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AB13C5-BB57-4A6C-9638-D4BCCD50AED0}" type="datetimeFigureOut">
              <a:rPr lang="ko-KR" altLang="en-US" smtClean="0"/>
              <a:pPr/>
              <a:t>2011-09-28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749A89-8F9E-48E0-8238-244040A91BF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66AB13C5-BB57-4A6C-9638-D4BCCD50AED0}" type="datetimeFigureOut">
              <a:rPr lang="ko-KR" altLang="en-US" smtClean="0"/>
              <a:pPr/>
              <a:t>2011-09-28</a:t>
            </a:fld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9749A89-8F9E-48E0-8238-244040A91BF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바닥글 개체 틀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3" name="그림 개체 틀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ko-KR" alt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그림을 추가하려면 아이콘을 클릭하십시오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66AB13C5-BB57-4A6C-9638-D4BCCD50AED0}" type="datetimeFigureOut">
              <a:rPr lang="ko-KR" altLang="en-US" smtClean="0"/>
              <a:pPr/>
              <a:t>2011-09-28</a:t>
            </a:fld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9749A89-8F9E-48E0-8238-244040A91BF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AB13C5-BB57-4A6C-9638-D4BCCD50AED0}" type="datetimeFigureOut">
              <a:rPr lang="ko-KR" altLang="en-US" smtClean="0"/>
              <a:pPr/>
              <a:t>2011-09-28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749A89-8F9E-48E0-8238-244040A91BF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AB13C5-BB57-4A6C-9638-D4BCCD50AED0}" type="datetimeFigureOut">
              <a:rPr lang="ko-KR" altLang="en-US" smtClean="0"/>
              <a:pPr/>
              <a:t>2011-09-28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749A89-8F9E-48E0-8238-244040A91BF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대각선 방향의 모서리가 둥근 사각형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66AB13C5-BB57-4A6C-9638-D4BCCD50AED0}" type="datetimeFigureOut">
              <a:rPr lang="ko-KR" altLang="en-US" smtClean="0"/>
              <a:pPr/>
              <a:t>2011-09-28</a:t>
            </a:fld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19749A89-8F9E-48E0-8238-244040A91BF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54864" algn="r" rtl="0" eaLnBrk="1" latinLnBrk="1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1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1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1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1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1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1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1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1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1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slide" Target="slide4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앞으로 또는 다음 3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2088232" cy="119675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실행 단추: 사용자 지정 5">
            <a:hlinkClick r:id="rId3" action="ppaction://hlinksldjump" highlightClick="1"/>
          </p:cNvPr>
          <p:cNvSpPr/>
          <p:nvPr/>
        </p:nvSpPr>
        <p:spPr>
          <a:xfrm>
            <a:off x="2123728" y="1628800"/>
            <a:ext cx="6408712" cy="144016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5400" dirty="0" smtClean="0"/>
              <a:t>2</a:t>
            </a:r>
            <a:r>
              <a:rPr lang="ko-KR" altLang="en-US" sz="5400" dirty="0" smtClean="0"/>
              <a:t>단계</a:t>
            </a:r>
            <a:endParaRPr lang="ko-KR" altLang="en-US" sz="5400" dirty="0"/>
          </a:p>
        </p:txBody>
      </p:sp>
      <p:pic>
        <p:nvPicPr>
          <p:cNvPr id="5" name="그림 4" descr="%B2%A5%BE%C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1628800"/>
            <a:ext cx="1296144" cy="1440160"/>
          </a:xfrm>
          <a:prstGeom prst="rect">
            <a:avLst/>
          </a:prstGeom>
        </p:spPr>
      </p:pic>
      <p:sp>
        <p:nvSpPr>
          <p:cNvPr id="7" name="실행 단추: 사용자 지정 6">
            <a:hlinkClick r:id="rId5" action="ppaction://hlinksldjump" highlightClick="1"/>
          </p:cNvPr>
          <p:cNvSpPr/>
          <p:nvPr/>
        </p:nvSpPr>
        <p:spPr>
          <a:xfrm>
            <a:off x="827584" y="4869160"/>
            <a:ext cx="7704856" cy="144016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5400" dirty="0"/>
              <a:t>3</a:t>
            </a:r>
            <a:r>
              <a:rPr lang="ko-KR" altLang="en-US" sz="5400" dirty="0" smtClean="0"/>
              <a:t>단계</a:t>
            </a:r>
            <a:endParaRPr lang="ko-KR" altLang="en-US" sz="5400" dirty="0"/>
          </a:p>
        </p:txBody>
      </p:sp>
      <p:pic>
        <p:nvPicPr>
          <p:cNvPr id="8" name="그림 7" descr="nhnsvc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7584" y="4869160"/>
            <a:ext cx="2785492" cy="1400944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259632" y="3140968"/>
            <a:ext cx="7056784" cy="16561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400" dirty="0" smtClean="0"/>
              <a:t>마우스 피하기</a:t>
            </a:r>
            <a:endParaRPr lang="ko-KR" alt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오른쪽 화살표 1"/>
          <p:cNvSpPr/>
          <p:nvPr/>
        </p:nvSpPr>
        <p:spPr>
          <a:xfrm>
            <a:off x="0" y="0"/>
            <a:ext cx="1403648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실행 단추: 사용자 지정 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908720"/>
            <a:ext cx="8532440" cy="28803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실행 단추: 사용자 지정 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727176" y="1628800"/>
            <a:ext cx="7416824" cy="28803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2276872"/>
            <a:ext cx="7416824" cy="28803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실행 단추: 사용자 지정 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727176" y="2924944"/>
            <a:ext cx="7416824" cy="28803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-180528" y="3573016"/>
            <a:ext cx="3439766" cy="28803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835696" y="4365104"/>
            <a:ext cx="7308304" cy="28803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-180528" y="5301208"/>
            <a:ext cx="7848872" cy="28803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259632" y="5805264"/>
            <a:ext cx="7884368" cy="28803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0" y="1628800"/>
            <a:ext cx="1691680" cy="216024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실행 단추: 앞으로 또는 다음 17">
            <a:hlinkClick r:id="" action="ppaction://hlinkshowjump?jump=lastslide" highlightClick="1"/>
          </p:cNvPr>
          <p:cNvSpPr/>
          <p:nvPr/>
        </p:nvSpPr>
        <p:spPr>
          <a:xfrm>
            <a:off x="7668344" y="6237312"/>
            <a:ext cx="1475656" cy="6206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실행 단추: 사용자 지정 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7596336" y="116632"/>
            <a:ext cx="360040" cy="612068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 rot="7583399">
            <a:off x="2186863" y="-646058"/>
            <a:ext cx="420987" cy="564592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rot="13425124">
            <a:off x="5961171" y="-560370"/>
            <a:ext cx="360040" cy="512865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 rot="6567275">
            <a:off x="4751757" y="1932206"/>
            <a:ext cx="288032" cy="627109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 rot="6761353">
            <a:off x="4003398" y="1509010"/>
            <a:ext cx="288032" cy="520140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79512" y="404664"/>
            <a:ext cx="215516" cy="645333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 rot="1333242">
            <a:off x="944269" y="2854800"/>
            <a:ext cx="288032" cy="41010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2051720" y="3717032"/>
            <a:ext cx="288032" cy="234888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 rot="5839466">
            <a:off x="5484595" y="2739866"/>
            <a:ext cx="288032" cy="70515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앞으로 또는 다음 11">
            <a:hlinkClick r:id="" action="ppaction://hlinkshowjump?jump=lastslide" highlightClick="1"/>
          </p:cNvPr>
          <p:cNvSpPr/>
          <p:nvPr/>
        </p:nvSpPr>
        <p:spPr>
          <a:xfrm>
            <a:off x="6372200" y="4797152"/>
            <a:ext cx="864096" cy="57606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292080" y="2780928"/>
            <a:ext cx="2592288" cy="216024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실행 단추: 앞으로 또는 다음 153">
            <a:hlinkClick r:id="" action="ppaction://hlinkshowjump?jump=nextslide" highlightClick="1"/>
          </p:cNvPr>
          <p:cNvSpPr/>
          <p:nvPr/>
        </p:nvSpPr>
        <p:spPr>
          <a:xfrm>
            <a:off x="251520" y="1556792"/>
            <a:ext cx="1440160" cy="93610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실행 단추: 사용자 지정 71">
            <a:hlinkClick r:id="" action="ppaction://hlinkshowjump?jump=lastslide" highlightClick="1"/>
          </p:cNvPr>
          <p:cNvSpPr/>
          <p:nvPr/>
        </p:nvSpPr>
        <p:spPr>
          <a:xfrm>
            <a:off x="251520" y="3429000"/>
            <a:ext cx="1872208" cy="1224136"/>
          </a:xfrm>
          <a:prstGeom prst="actionButtonBlan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5" name="실행 단추: 사용자 지정 74">
            <a:hlinkClick r:id="" action="ppaction://hlinkshowjump?jump=lastslide" highlightClick="1"/>
          </p:cNvPr>
          <p:cNvSpPr/>
          <p:nvPr/>
        </p:nvSpPr>
        <p:spPr>
          <a:xfrm>
            <a:off x="3491880" y="3140968"/>
            <a:ext cx="1872208" cy="1224136"/>
          </a:xfrm>
          <a:prstGeom prst="actionButtonBlan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9" name="실행 단추: 사용자 지정 138">
            <a:hlinkClick r:id="" action="ppaction://hlinkshowjump?jump=lastslide" highlightClick="1"/>
          </p:cNvPr>
          <p:cNvSpPr/>
          <p:nvPr/>
        </p:nvSpPr>
        <p:spPr>
          <a:xfrm>
            <a:off x="251520" y="260648"/>
            <a:ext cx="1872208" cy="1224136"/>
          </a:xfrm>
          <a:prstGeom prst="actionButtonBlan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출석</a:t>
            </a:r>
            <a:endParaRPr lang="ko-KR" altLang="en-US" dirty="0"/>
          </a:p>
        </p:txBody>
      </p:sp>
      <p:sp>
        <p:nvSpPr>
          <p:cNvPr id="143" name="실행 단추: 사용자 지정 142">
            <a:hlinkClick r:id="" action="ppaction://hlinkshowjump?jump=lastslide" highlightClick="1"/>
          </p:cNvPr>
          <p:cNvSpPr/>
          <p:nvPr/>
        </p:nvSpPr>
        <p:spPr>
          <a:xfrm>
            <a:off x="1907704" y="5445224"/>
            <a:ext cx="1872208" cy="1224136"/>
          </a:xfrm>
          <a:prstGeom prst="actionButtonBlan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실행 단추: 사용자 지정 145">
            <a:hlinkClick r:id="" action="ppaction://hlinkshowjump?jump=lastslide" highlightClick="1"/>
          </p:cNvPr>
          <p:cNvSpPr/>
          <p:nvPr/>
        </p:nvSpPr>
        <p:spPr>
          <a:xfrm>
            <a:off x="2987824" y="3212976"/>
            <a:ext cx="1872208" cy="1224136"/>
          </a:xfrm>
          <a:prstGeom prst="actionButtonBlan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실행 단추: 사용자 지정 140">
            <a:hlinkClick r:id="" action="ppaction://hlinkshowjump?jump=lastslide" highlightClick="1"/>
          </p:cNvPr>
          <p:cNvSpPr/>
          <p:nvPr/>
        </p:nvSpPr>
        <p:spPr>
          <a:xfrm>
            <a:off x="1187624" y="2780928"/>
            <a:ext cx="1872208" cy="1224136"/>
          </a:xfrm>
          <a:prstGeom prst="actionButtonBlan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5" name="실행 단추: 사용자 지정 144">
            <a:hlinkClick r:id="" action="ppaction://hlinkshowjump?jump=lastslide" highlightClick="1"/>
          </p:cNvPr>
          <p:cNvSpPr/>
          <p:nvPr/>
        </p:nvSpPr>
        <p:spPr>
          <a:xfrm>
            <a:off x="3275856" y="548680"/>
            <a:ext cx="1872208" cy="1224136"/>
          </a:xfrm>
          <a:prstGeom prst="actionButtonBlan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실행 단추: 사용자 지정 141">
            <a:hlinkClick r:id="" action="ppaction://hlinkshowjump?jump=lastslide" highlightClick="1"/>
          </p:cNvPr>
          <p:cNvSpPr/>
          <p:nvPr/>
        </p:nvSpPr>
        <p:spPr>
          <a:xfrm>
            <a:off x="4860032" y="3356992"/>
            <a:ext cx="1872208" cy="1224136"/>
          </a:xfrm>
          <a:prstGeom prst="actionButtonBlan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실행 단추: 사용자 지정 143">
            <a:hlinkClick r:id="" action="ppaction://hlinkshowjump?jump=lastslide" highlightClick="1"/>
          </p:cNvPr>
          <p:cNvSpPr/>
          <p:nvPr/>
        </p:nvSpPr>
        <p:spPr>
          <a:xfrm>
            <a:off x="7020272" y="4653136"/>
            <a:ext cx="1872208" cy="1224136"/>
          </a:xfrm>
          <a:prstGeom prst="actionButtonBlan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실행 단추: 사용자 지정 146">
            <a:hlinkClick r:id="" action="ppaction://hlinkshowjump?jump=lastslide" highlightClick="1"/>
          </p:cNvPr>
          <p:cNvSpPr/>
          <p:nvPr/>
        </p:nvSpPr>
        <p:spPr>
          <a:xfrm>
            <a:off x="5148064" y="3068960"/>
            <a:ext cx="1872208" cy="1224136"/>
          </a:xfrm>
          <a:prstGeom prst="actionButtonBlan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8" name="실행 단추: 사용자 지정 147">
            <a:hlinkClick r:id="" action="ppaction://hlinkshowjump?jump=lastslide" highlightClick="1"/>
          </p:cNvPr>
          <p:cNvSpPr/>
          <p:nvPr/>
        </p:nvSpPr>
        <p:spPr>
          <a:xfrm>
            <a:off x="4788024" y="908720"/>
            <a:ext cx="1872208" cy="1224136"/>
          </a:xfrm>
          <a:prstGeom prst="actionButtonBlan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0" name="실행 단추: 사용자 지정 139">
            <a:hlinkClick r:id="" action="ppaction://hlinkshowjump?jump=lastslide" highlightClick="1"/>
          </p:cNvPr>
          <p:cNvSpPr/>
          <p:nvPr/>
        </p:nvSpPr>
        <p:spPr>
          <a:xfrm>
            <a:off x="7271792" y="764704"/>
            <a:ext cx="1872208" cy="1224136"/>
          </a:xfrm>
          <a:prstGeom prst="actionButtonBlan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251520" y="2564904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/>
          <p:cNvSpPr/>
          <p:nvPr/>
        </p:nvSpPr>
        <p:spPr>
          <a:xfrm>
            <a:off x="827584" y="2708920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/>
          <p:cNvSpPr/>
          <p:nvPr/>
        </p:nvSpPr>
        <p:spPr>
          <a:xfrm>
            <a:off x="1763688" y="1052736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/>
          <p:cNvSpPr/>
          <p:nvPr/>
        </p:nvSpPr>
        <p:spPr>
          <a:xfrm>
            <a:off x="179512" y="3501008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2411760" y="0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3995936" y="1988840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직사각형 87"/>
          <p:cNvSpPr/>
          <p:nvPr/>
        </p:nvSpPr>
        <p:spPr>
          <a:xfrm>
            <a:off x="1453952" y="2471192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899592" y="4581128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1758752" y="2775992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1911152" y="2928392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2063552" y="3080792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2915816" y="4725144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/>
          <p:cNvSpPr/>
          <p:nvPr/>
        </p:nvSpPr>
        <p:spPr>
          <a:xfrm>
            <a:off x="1115616" y="2708920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/>
          <p:cNvSpPr/>
          <p:nvPr/>
        </p:nvSpPr>
        <p:spPr>
          <a:xfrm>
            <a:off x="2520752" y="3537992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/>
          <p:cNvSpPr/>
          <p:nvPr/>
        </p:nvSpPr>
        <p:spPr>
          <a:xfrm>
            <a:off x="0" y="3789040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2483768" y="4077072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6228184" y="4437112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직사각형 98"/>
          <p:cNvSpPr/>
          <p:nvPr/>
        </p:nvSpPr>
        <p:spPr>
          <a:xfrm>
            <a:off x="3131840" y="5417840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/>
          <p:cNvSpPr/>
          <p:nvPr/>
        </p:nvSpPr>
        <p:spPr>
          <a:xfrm>
            <a:off x="4572000" y="764704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/>
          <p:cNvSpPr/>
          <p:nvPr/>
        </p:nvSpPr>
        <p:spPr>
          <a:xfrm>
            <a:off x="4427984" y="3068960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6839744" y="3140968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0" y="5417840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직사각형 103"/>
          <p:cNvSpPr/>
          <p:nvPr/>
        </p:nvSpPr>
        <p:spPr>
          <a:xfrm>
            <a:off x="3923928" y="116632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직사각형 104"/>
          <p:cNvSpPr/>
          <p:nvPr/>
        </p:nvSpPr>
        <p:spPr>
          <a:xfrm>
            <a:off x="6839744" y="1916832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직사각형 105"/>
          <p:cNvSpPr/>
          <p:nvPr/>
        </p:nvSpPr>
        <p:spPr>
          <a:xfrm>
            <a:off x="1187624" y="4437112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/>
          <p:cNvSpPr/>
          <p:nvPr/>
        </p:nvSpPr>
        <p:spPr>
          <a:xfrm>
            <a:off x="4355976" y="3789040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직사각형 107"/>
          <p:cNvSpPr/>
          <p:nvPr/>
        </p:nvSpPr>
        <p:spPr>
          <a:xfrm>
            <a:off x="5868144" y="2348880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/>
          <p:cNvSpPr/>
          <p:nvPr/>
        </p:nvSpPr>
        <p:spPr>
          <a:xfrm>
            <a:off x="3131840" y="1052736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/>
          <p:cNvSpPr/>
          <p:nvPr/>
        </p:nvSpPr>
        <p:spPr>
          <a:xfrm>
            <a:off x="6012160" y="908720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직사각형 110"/>
          <p:cNvSpPr/>
          <p:nvPr/>
        </p:nvSpPr>
        <p:spPr>
          <a:xfrm>
            <a:off x="4644008" y="4365104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/>
          <p:cNvSpPr/>
          <p:nvPr/>
        </p:nvSpPr>
        <p:spPr>
          <a:xfrm>
            <a:off x="4788024" y="5417840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직사각형 112"/>
          <p:cNvSpPr/>
          <p:nvPr/>
        </p:nvSpPr>
        <p:spPr>
          <a:xfrm>
            <a:off x="0" y="4725144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직사각형 113"/>
          <p:cNvSpPr/>
          <p:nvPr/>
        </p:nvSpPr>
        <p:spPr>
          <a:xfrm>
            <a:off x="1547664" y="5417840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직사각형 114"/>
          <p:cNvSpPr/>
          <p:nvPr/>
        </p:nvSpPr>
        <p:spPr>
          <a:xfrm>
            <a:off x="1043608" y="4221088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직사각형 115"/>
          <p:cNvSpPr/>
          <p:nvPr/>
        </p:nvSpPr>
        <p:spPr>
          <a:xfrm>
            <a:off x="3275856" y="2204864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직사각형 116"/>
          <p:cNvSpPr/>
          <p:nvPr/>
        </p:nvSpPr>
        <p:spPr>
          <a:xfrm>
            <a:off x="0" y="116632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직사각형 117"/>
          <p:cNvSpPr/>
          <p:nvPr/>
        </p:nvSpPr>
        <p:spPr>
          <a:xfrm>
            <a:off x="3347864" y="2132856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직사각형 118"/>
          <p:cNvSpPr/>
          <p:nvPr/>
        </p:nvSpPr>
        <p:spPr>
          <a:xfrm>
            <a:off x="2339752" y="1628800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직사각형 119"/>
          <p:cNvSpPr/>
          <p:nvPr/>
        </p:nvSpPr>
        <p:spPr>
          <a:xfrm>
            <a:off x="5364088" y="0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직사각형 120"/>
          <p:cNvSpPr/>
          <p:nvPr/>
        </p:nvSpPr>
        <p:spPr>
          <a:xfrm>
            <a:off x="683568" y="2708920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직사각형 121"/>
          <p:cNvSpPr/>
          <p:nvPr/>
        </p:nvSpPr>
        <p:spPr>
          <a:xfrm>
            <a:off x="1691680" y="2492896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직사각형 122"/>
          <p:cNvSpPr/>
          <p:nvPr/>
        </p:nvSpPr>
        <p:spPr>
          <a:xfrm>
            <a:off x="3635896" y="4437112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/>
          <p:cNvSpPr/>
          <p:nvPr/>
        </p:nvSpPr>
        <p:spPr>
          <a:xfrm>
            <a:off x="4860032" y="3573016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직사각형 124"/>
          <p:cNvSpPr/>
          <p:nvPr/>
        </p:nvSpPr>
        <p:spPr>
          <a:xfrm>
            <a:off x="6839744" y="4221088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직사각형 125"/>
          <p:cNvSpPr/>
          <p:nvPr/>
        </p:nvSpPr>
        <p:spPr>
          <a:xfrm>
            <a:off x="6839744" y="5417840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직사각형 126"/>
          <p:cNvSpPr/>
          <p:nvPr/>
        </p:nvSpPr>
        <p:spPr>
          <a:xfrm>
            <a:off x="6839744" y="692696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직사각형 127"/>
          <p:cNvSpPr/>
          <p:nvPr/>
        </p:nvSpPr>
        <p:spPr>
          <a:xfrm>
            <a:off x="539552" y="1916832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9" name="직사각형 128"/>
          <p:cNvSpPr/>
          <p:nvPr/>
        </p:nvSpPr>
        <p:spPr>
          <a:xfrm>
            <a:off x="3779912" y="5229200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직사각형 129"/>
          <p:cNvSpPr/>
          <p:nvPr/>
        </p:nvSpPr>
        <p:spPr>
          <a:xfrm>
            <a:off x="3275856" y="0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1" name="직사각형 130"/>
          <p:cNvSpPr/>
          <p:nvPr/>
        </p:nvSpPr>
        <p:spPr>
          <a:xfrm>
            <a:off x="5148064" y="1268760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2" name="직사각형 131"/>
          <p:cNvSpPr/>
          <p:nvPr/>
        </p:nvSpPr>
        <p:spPr>
          <a:xfrm>
            <a:off x="1835696" y="1196752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직사각형 132"/>
          <p:cNvSpPr/>
          <p:nvPr/>
        </p:nvSpPr>
        <p:spPr>
          <a:xfrm>
            <a:off x="3779912" y="2348880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4" name="직사각형 133"/>
          <p:cNvSpPr/>
          <p:nvPr/>
        </p:nvSpPr>
        <p:spPr>
          <a:xfrm>
            <a:off x="4211960" y="980728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직사각형 134"/>
          <p:cNvSpPr/>
          <p:nvPr/>
        </p:nvSpPr>
        <p:spPr>
          <a:xfrm>
            <a:off x="4283968" y="4581128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" name="직사각형 135"/>
          <p:cNvSpPr/>
          <p:nvPr/>
        </p:nvSpPr>
        <p:spPr>
          <a:xfrm>
            <a:off x="611560" y="1988840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실행 단추: 사용자 지정 68">
            <a:hlinkClick r:id="" action="ppaction://hlinkshowjump?jump=lastslide" highlightClick="1"/>
          </p:cNvPr>
          <p:cNvSpPr/>
          <p:nvPr/>
        </p:nvSpPr>
        <p:spPr>
          <a:xfrm>
            <a:off x="3563888" y="620688"/>
            <a:ext cx="1872208" cy="1224136"/>
          </a:xfrm>
          <a:prstGeom prst="actionButtonBlan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7" name="직사각형 136"/>
          <p:cNvSpPr/>
          <p:nvPr/>
        </p:nvSpPr>
        <p:spPr>
          <a:xfrm>
            <a:off x="3347864" y="188640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직사각형 137"/>
          <p:cNvSpPr/>
          <p:nvPr/>
        </p:nvSpPr>
        <p:spPr>
          <a:xfrm>
            <a:off x="3419872" y="1124744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실행 단추: 사용자 지정 70">
            <a:hlinkClick r:id="" action="ppaction://hlinkshowjump?jump=lastslide" highlightClick="1"/>
          </p:cNvPr>
          <p:cNvSpPr/>
          <p:nvPr/>
        </p:nvSpPr>
        <p:spPr>
          <a:xfrm>
            <a:off x="5292080" y="3933056"/>
            <a:ext cx="1872208" cy="1224136"/>
          </a:xfrm>
          <a:prstGeom prst="actionButtonBlan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0" name="실행 단추: 사용자 지정 69">
            <a:hlinkClick r:id="" action="ppaction://hlinkshowjump?jump=lastslide" highlightClick="1"/>
          </p:cNvPr>
          <p:cNvSpPr/>
          <p:nvPr/>
        </p:nvSpPr>
        <p:spPr>
          <a:xfrm>
            <a:off x="0" y="2204864"/>
            <a:ext cx="1872208" cy="1224136"/>
          </a:xfrm>
          <a:prstGeom prst="actionButtonBlan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3" name="실행 단추: 사용자 지정 72">
            <a:hlinkClick r:id="" action="ppaction://hlinkshowjump?jump=lastslide" highlightClick="1"/>
          </p:cNvPr>
          <p:cNvSpPr/>
          <p:nvPr/>
        </p:nvSpPr>
        <p:spPr>
          <a:xfrm>
            <a:off x="5580112" y="4653136"/>
            <a:ext cx="1872208" cy="1224136"/>
          </a:xfrm>
          <a:prstGeom prst="actionButtonBlan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실행 단추: 사용자 지정 73">
            <a:hlinkClick r:id="" action="ppaction://hlinkshowjump?jump=lastslide" highlightClick="1"/>
          </p:cNvPr>
          <p:cNvSpPr/>
          <p:nvPr/>
        </p:nvSpPr>
        <p:spPr>
          <a:xfrm>
            <a:off x="1403648" y="1556792"/>
            <a:ext cx="1872208" cy="1224136"/>
          </a:xfrm>
          <a:prstGeom prst="actionButtonBlan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7" name="직사각형 76"/>
          <p:cNvSpPr/>
          <p:nvPr/>
        </p:nvSpPr>
        <p:spPr>
          <a:xfrm>
            <a:off x="5940152" y="4581128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/>
          <p:cNvSpPr/>
          <p:nvPr/>
        </p:nvSpPr>
        <p:spPr>
          <a:xfrm>
            <a:off x="1403648" y="1412776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/>
          <p:cNvSpPr/>
          <p:nvPr/>
        </p:nvSpPr>
        <p:spPr>
          <a:xfrm>
            <a:off x="6839744" y="0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4932040" y="3933056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4788024" y="5013176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직사각형 81"/>
          <p:cNvSpPr/>
          <p:nvPr/>
        </p:nvSpPr>
        <p:spPr>
          <a:xfrm>
            <a:off x="3203848" y="3212976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직사각형 148"/>
          <p:cNvSpPr/>
          <p:nvPr/>
        </p:nvSpPr>
        <p:spPr>
          <a:xfrm>
            <a:off x="1043608" y="0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0" name="직사각형 149"/>
          <p:cNvSpPr/>
          <p:nvPr/>
        </p:nvSpPr>
        <p:spPr>
          <a:xfrm>
            <a:off x="539552" y="1772816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1" name="직사각형 150"/>
          <p:cNvSpPr/>
          <p:nvPr/>
        </p:nvSpPr>
        <p:spPr>
          <a:xfrm>
            <a:off x="107504" y="2060848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2" name="직사각형 151"/>
          <p:cNvSpPr/>
          <p:nvPr/>
        </p:nvSpPr>
        <p:spPr>
          <a:xfrm>
            <a:off x="0" y="2636912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3" name="직사각형 152"/>
          <p:cNvSpPr/>
          <p:nvPr/>
        </p:nvSpPr>
        <p:spPr>
          <a:xfrm>
            <a:off x="0" y="1412776"/>
            <a:ext cx="230425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234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5" fill="hold">
                      <p:stCondLst>
                        <p:cond delay="0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7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250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1" fill="hold">
                      <p:stCondLst>
                        <p:cond delay="0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5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258" restart="whenNotActive" fill="hold" evtFilter="cancelBubble" nodeType="interactiveSeq">
                <p:stCondLst>
                  <p:cond evt="onClick" delay="0">
                    <p:tgtEl>
                      <p:spTgt spid="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9" fill="hold">
                      <p:stCondLst>
                        <p:cond delay="0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1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1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5"/>
                  </p:tgtEl>
                </p:cond>
              </p:nextCondLst>
            </p:seq>
            <p:seq concurrent="1" nextAc="seek">
              <p:cTn id="274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5" fill="hold">
                      <p:stCondLst>
                        <p:cond delay="0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9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282" restart="whenNotActive" fill="hold" evtFilter="cancelBubble" nodeType="interactiveSeq">
                <p:stCondLst>
                  <p:cond evt="onClick" delay="0">
                    <p:tgtEl>
                      <p:spTgt spid="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3" fill="hold">
                      <p:stCondLst>
                        <p:cond delay="0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7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5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8"/>
                  </p:tgtEl>
                </p:cond>
              </p:nextCondLst>
            </p:seq>
            <p:seq concurrent="1" nextAc="seek">
              <p:cTn id="298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9" fill="hold">
                      <p:stCondLst>
                        <p:cond delay="0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3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306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7" fill="hold">
                      <p:stCondLst>
                        <p:cond delay="0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1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314" restart="whenNotActive" fill="hold" evtFilter="cancelBubble" nodeType="interactiveSeq">
                <p:stCondLst>
                  <p:cond evt="onClick" delay="0">
                    <p:tgtEl>
                      <p:spTgt spid="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5" fill="hold">
                      <p:stCondLst>
                        <p:cond delay="0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9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"/>
                  </p:tgtEl>
                </p:cond>
              </p:nextCondLst>
            </p:seq>
            <p:seq concurrent="1" nextAc="seek">
              <p:cTn id="322" restart="whenNotActive" fill="hold" evtFilter="cancelBubble" nodeType="interactiveSeq">
                <p:stCondLst>
                  <p:cond evt="onClick" delay="0">
                    <p:tgtEl>
                      <p:spTgt spid="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3" fill="hold">
                      <p:stCondLst>
                        <p:cond delay="0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6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7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"/>
                  </p:tgtEl>
                </p:cond>
              </p:nextCondLst>
            </p:seq>
            <p:seq concurrent="1" nextAc="seek">
              <p:cTn id="330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1" fill="hold">
                      <p:stCondLst>
                        <p:cond delay="0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4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5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338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9" fill="hold">
                      <p:stCondLst>
                        <p:cond delay="0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2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3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346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7" fill="hold">
                      <p:stCondLst>
                        <p:cond delay="0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0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1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354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5" fill="hold">
                      <p:stCondLst>
                        <p:cond delay="0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9" dur="10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10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362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3" fill="hold">
                      <p:stCondLst>
                        <p:cond delay="0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6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7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370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1" fill="hold">
                      <p:stCondLst>
                        <p:cond delay="0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4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5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378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9" fill="hold">
                      <p:stCondLst>
                        <p:cond delay="0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2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3" dur="10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10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386" restart="whenNotActive" fill="hold" evtFilter="cancelBubble" nodeType="interactiveSeq">
                <p:stCondLst>
                  <p:cond evt="onClick" delay="0">
                    <p:tgtEl>
                      <p:spTgt spid="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7" fill="hold">
                      <p:stCondLst>
                        <p:cond delay="0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0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1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"/>
                  </p:tgtEl>
                </p:cond>
              </p:nextCondLst>
            </p:seq>
            <p:seq concurrent="1" nextAc="seek">
              <p:cTn id="394" restart="whenNotActive" fill="hold" evtFilter="cancelBubble" nodeType="interactiveSeq">
                <p:stCondLst>
                  <p:cond evt="onClick" delay="0">
                    <p:tgtEl>
                      <p:spTgt spid="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5" fill="hold">
                      <p:stCondLst>
                        <p:cond delay="0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8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9" dur="1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1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"/>
                  </p:tgtEl>
                </p:cond>
              </p:nextCondLst>
            </p:seq>
            <p:seq concurrent="1" nextAc="seek">
              <p:cTn id="402" restart="whenNotActive" fill="hold" evtFilter="cancelBubble" nodeType="interactiveSeq">
                <p:stCondLst>
                  <p:cond evt="onClick" delay="0">
                    <p:tgtEl>
                      <p:spTgt spid="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3" fill="hold">
                      <p:stCondLst>
                        <p:cond delay="0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6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7" dur="10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10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"/>
                  </p:tgtEl>
                </p:cond>
              </p:nextCondLst>
            </p:seq>
            <p:seq concurrent="1" nextAc="seek">
              <p:cTn id="410" restart="whenNotActive" fill="hold" evtFilter="cancelBubble" nodeType="interactiveSeq">
                <p:stCondLst>
                  <p:cond evt="onClick" delay="0">
                    <p:tgtEl>
                      <p:spTgt spid="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1" fill="hold">
                      <p:stCondLst>
                        <p:cond delay="0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4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5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"/>
                  </p:tgtEl>
                </p:cond>
              </p:nextCondLst>
            </p:seq>
            <p:seq concurrent="1" nextAc="seek">
              <p:cTn id="418" restart="whenNotActive" fill="hold" evtFilter="cancelBubble" nodeType="interactiveSeq">
                <p:stCondLst>
                  <p:cond evt="onClick" delay="0">
                    <p:tgtEl>
                      <p:spTgt spid="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9" fill="hold">
                      <p:stCondLst>
                        <p:cond delay="0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2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3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4"/>
                  </p:tgtEl>
                </p:cond>
              </p:nextCondLst>
            </p:seq>
            <p:seq concurrent="1" nextAc="seek">
              <p:cTn id="426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7" fill="hold">
                      <p:stCondLst>
                        <p:cond delay="0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0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1" dur="10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10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434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5" fill="hold">
                      <p:stCondLst>
                        <p:cond delay="0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8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9" dur="1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1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442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3" fill="hold">
                      <p:stCondLst>
                        <p:cond delay="0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6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7" dur="10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8" dur="10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45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1" fill="hold">
                      <p:stCondLst>
                        <p:cond delay="0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4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5" dur="10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10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458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9" fill="hold">
                      <p:stCondLst>
                        <p:cond delay="0"/>
                      </p:stCondLst>
                      <p:childTnLst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3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4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466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7" fill="hold">
                      <p:stCondLst>
                        <p:cond delay="0"/>
                      </p:stCondLst>
                      <p:childTnLst>
                        <p:par>
                          <p:cTn id="468" fill="hold">
                            <p:stCondLst>
                              <p:cond delay="0"/>
                            </p:stCondLst>
                            <p:childTnLst>
                              <p:par>
                                <p:cTn id="46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0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1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2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474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5" fill="hold">
                      <p:stCondLst>
                        <p:cond delay="0"/>
                      </p:stCondLst>
                      <p:childTnLst>
                        <p:par>
                          <p:cTn id="476" fill="hold">
                            <p:stCondLst>
                              <p:cond delay="0"/>
                            </p:stCondLst>
                            <p:childTnLst>
                              <p:par>
                                <p:cTn id="47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8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9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482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3" fill="hold">
                      <p:stCondLst>
                        <p:cond delay="0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7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8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490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1" fill="hold">
                      <p:stCondLst>
                        <p:cond delay="0"/>
                      </p:stCondLst>
                      <p:childTnLst>
                        <p:par>
                          <p:cTn id="492" fill="hold">
                            <p:stCondLst>
                              <p:cond delay="0"/>
                            </p:stCondLst>
                            <p:childTnLst>
                              <p:par>
                                <p:cTn id="49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4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5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6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498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9" fill="hold">
                      <p:stCondLst>
                        <p:cond delay="0"/>
                      </p:stCondLst>
                      <p:childTnLst>
                        <p:par>
                          <p:cTn id="500" fill="hold">
                            <p:stCondLst>
                              <p:cond delay="0"/>
                            </p:stCondLst>
                            <p:childTnLst>
                              <p:par>
                                <p:cTn id="50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3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4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506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7" fill="hold">
                      <p:stCondLst>
                        <p:cond delay="0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0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1" dur="10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2" dur="10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14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5" fill="hold">
                      <p:stCondLst>
                        <p:cond delay="0"/>
                      </p:stCondLst>
                      <p:childTnLst>
                        <p:par>
                          <p:cTn id="516" fill="hold">
                            <p:stCondLst>
                              <p:cond delay="0"/>
                            </p:stCondLst>
                            <p:childTnLst>
                              <p:par>
                                <p:cTn id="51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8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9" dur="10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0" dur="10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52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3" fill="hold">
                      <p:stCondLst>
                        <p:cond delay="0"/>
                      </p:stCondLst>
                      <p:childTnLst>
                        <p:par>
                          <p:cTn id="524" fill="hold">
                            <p:stCondLst>
                              <p:cond delay="0"/>
                            </p:stCondLst>
                            <p:childTnLst>
                              <p:par>
                                <p:cTn id="52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6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7" dur="10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8" dur="10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530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1" fill="hold">
                      <p:stCondLst>
                        <p:cond delay="0"/>
                      </p:stCondLst>
                      <p:childTnLst>
                        <p:par>
                          <p:cTn id="532" fill="hold">
                            <p:stCondLst>
                              <p:cond delay="0"/>
                            </p:stCondLst>
                            <p:childTnLst>
                              <p:par>
                                <p:cTn id="53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4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5" dur="10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6" dur="10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538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9" fill="hold">
                      <p:stCondLst>
                        <p:cond delay="0"/>
                      </p:stCondLst>
                      <p:childTnLst>
                        <p:par>
                          <p:cTn id="540" fill="hold">
                            <p:stCondLst>
                              <p:cond delay="0"/>
                            </p:stCondLst>
                            <p:childTnLst>
                              <p:par>
                                <p:cTn id="54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2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3" dur="10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4" dur="10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</p:childTnLst>
        </p:cTn>
      </p:par>
    </p:tnLst>
    <p:bldLst>
      <p:bldP spid="78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77" grpId="0" animBg="1"/>
      <p:bldP spid="76" grpId="0" animBg="1"/>
      <p:bldP spid="79" grpId="0" animBg="1"/>
      <p:bldP spid="80" grpId="0" animBg="1"/>
      <p:bldP spid="81" grpId="0" animBg="1"/>
      <p:bldP spid="82" grpId="0" animBg="1"/>
      <p:bldP spid="149" grpId="0" animBg="1"/>
      <p:bldP spid="150" grpId="0" animBg="1"/>
      <p:bldP spid="151" grpId="0" animBg="1"/>
      <p:bldP spid="152" grpId="0" animBg="1"/>
      <p:bldP spid="15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331640" y="1844824"/>
            <a:ext cx="6912768" cy="1656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개임 끝</a:t>
            </a:r>
            <a:endParaRPr lang="en-US" altLang="ko-KR" sz="4000" dirty="0" smtClean="0"/>
          </a:p>
          <a:p>
            <a:pPr algn="ctr"/>
            <a:r>
              <a:rPr lang="en-US" altLang="ko-KR" sz="4000" dirty="0" smtClean="0"/>
              <a:t>THE END</a:t>
            </a:r>
          </a:p>
        </p:txBody>
      </p:sp>
      <p:sp>
        <p:nvSpPr>
          <p:cNvPr id="3" name="실행 단추: 홈 2">
            <a:hlinkClick r:id="" action="ppaction://hlinkshowjump?jump=firstslide" highlightClick="1"/>
          </p:cNvPr>
          <p:cNvSpPr/>
          <p:nvPr/>
        </p:nvSpPr>
        <p:spPr>
          <a:xfrm>
            <a:off x="1331640" y="4797152"/>
            <a:ext cx="2232248" cy="11521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다시 하기</a:t>
            </a:r>
            <a:endParaRPr lang="ko-KR" altLang="en-US" dirty="0"/>
          </a:p>
        </p:txBody>
      </p:sp>
      <p:sp>
        <p:nvSpPr>
          <p:cNvPr id="4" name="실행 단추: 사용자 지정 3">
            <a:hlinkClick r:id="" action="ppaction://hlinkshowjump?jump=endshow" highlightClick="1"/>
          </p:cNvPr>
          <p:cNvSpPr/>
          <p:nvPr/>
        </p:nvSpPr>
        <p:spPr>
          <a:xfrm>
            <a:off x="5796136" y="4941168"/>
            <a:ext cx="1944216" cy="100811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끝내기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611560" y="476672"/>
            <a:ext cx="7848872" cy="5760640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600" dirty="0" smtClean="0">
                <a:latin typeface="HY목판L" pitchFamily="18" charset="-127"/>
                <a:ea typeface="HY목판L" pitchFamily="18" charset="-127"/>
              </a:rPr>
              <a:t>GAME OVER</a:t>
            </a:r>
          </a:p>
          <a:p>
            <a:pPr algn="ctr"/>
            <a:r>
              <a:rPr lang="ko-KR" altLang="en-US" sz="3200" dirty="0" smtClean="0">
                <a:latin typeface="HY목판L" pitchFamily="18" charset="-127"/>
                <a:ea typeface="HY목판L" pitchFamily="18" charset="-127"/>
              </a:rPr>
              <a:t>다시 하기</a:t>
            </a:r>
            <a:endParaRPr lang="ko-KR" altLang="en-US" sz="3200" dirty="0">
              <a:latin typeface="HY목판L" pitchFamily="18" charset="-127"/>
              <a:ea typeface="HY목판L" pitchFamily="18" charset="-127"/>
            </a:endParaRPr>
          </a:p>
        </p:txBody>
      </p:sp>
      <p:sp>
        <p:nvSpPr>
          <p:cNvPr id="4" name="오른쪽 화살표 3"/>
          <p:cNvSpPr/>
          <p:nvPr/>
        </p:nvSpPr>
        <p:spPr>
          <a:xfrm>
            <a:off x="5436096" y="4725144"/>
            <a:ext cx="720080" cy="2880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실행 단추: 돌아가기 4">
            <a:hlinkClick r:id="" action="ppaction://hlinkshowjump?jump=firstslide" highlightClick="1"/>
          </p:cNvPr>
          <p:cNvSpPr/>
          <p:nvPr/>
        </p:nvSpPr>
        <p:spPr>
          <a:xfrm>
            <a:off x="6372200" y="4725144"/>
            <a:ext cx="792088" cy="50405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대장간">
  <a:themeElements>
    <a:clrScheme name="대장간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대장간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대장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65</TotalTime>
  <Words>19</Words>
  <Application>Microsoft Office PowerPoint</Application>
  <PresentationFormat>화면 슬라이드 쇼(4:3)</PresentationFormat>
  <Paragraphs>11</Paragraphs>
  <Slides>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대장간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7</cp:revision>
  <dcterms:created xsi:type="dcterms:W3CDTF">2011-09-28T06:38:28Z</dcterms:created>
  <dcterms:modified xsi:type="dcterms:W3CDTF">2011-09-28T12:53:37Z</dcterms:modified>
</cp:coreProperties>
</file>