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59" r:id="rId9"/>
    <p:sldId id="258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3992-F752-4068-91F7-AE1660D836FE}" type="datetimeFigureOut">
              <a:rPr lang="ko-KR" altLang="en-US" smtClean="0"/>
              <a:pPr/>
              <a:t>2011-10-04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465B-32CF-4A9E-ABF1-3B47608B08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3992-F752-4068-91F7-AE1660D836FE}" type="datetimeFigureOut">
              <a:rPr lang="ko-KR" altLang="en-US" smtClean="0"/>
              <a:pPr/>
              <a:t>2011-10-04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465B-32CF-4A9E-ABF1-3B47608B08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3992-F752-4068-91F7-AE1660D836FE}" type="datetimeFigureOut">
              <a:rPr lang="ko-KR" altLang="en-US" smtClean="0"/>
              <a:pPr/>
              <a:t>2011-10-04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465B-32CF-4A9E-ABF1-3B47608B08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3992-F752-4068-91F7-AE1660D836FE}" type="datetimeFigureOut">
              <a:rPr lang="ko-KR" altLang="en-US" smtClean="0"/>
              <a:pPr/>
              <a:t>2011-10-04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465B-32CF-4A9E-ABF1-3B47608B08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3992-F752-4068-91F7-AE1660D836FE}" type="datetimeFigureOut">
              <a:rPr lang="ko-KR" altLang="en-US" smtClean="0"/>
              <a:pPr/>
              <a:t>2011-10-04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465B-32CF-4A9E-ABF1-3B47608B08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3992-F752-4068-91F7-AE1660D836FE}" type="datetimeFigureOut">
              <a:rPr lang="ko-KR" altLang="en-US" smtClean="0"/>
              <a:pPr/>
              <a:t>2011-10-04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465B-32CF-4A9E-ABF1-3B47608B08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3992-F752-4068-91F7-AE1660D836FE}" type="datetimeFigureOut">
              <a:rPr lang="ko-KR" altLang="en-US" smtClean="0"/>
              <a:pPr/>
              <a:t>2011-10-04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465B-32CF-4A9E-ABF1-3B47608B08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3992-F752-4068-91F7-AE1660D836FE}" type="datetimeFigureOut">
              <a:rPr lang="ko-KR" altLang="en-US" smtClean="0"/>
              <a:pPr/>
              <a:t>2011-10-04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465B-32CF-4A9E-ABF1-3B47608B08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3992-F752-4068-91F7-AE1660D836FE}" type="datetimeFigureOut">
              <a:rPr lang="ko-KR" altLang="en-US" smtClean="0"/>
              <a:pPr/>
              <a:t>2011-10-04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465B-32CF-4A9E-ABF1-3B47608B08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3992-F752-4068-91F7-AE1660D836FE}" type="datetimeFigureOut">
              <a:rPr lang="ko-KR" altLang="en-US" smtClean="0"/>
              <a:pPr/>
              <a:t>2011-10-04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465B-32CF-4A9E-ABF1-3B47608B08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3992-F752-4068-91F7-AE1660D836FE}" type="datetimeFigureOut">
              <a:rPr lang="ko-KR" altLang="en-US" smtClean="0"/>
              <a:pPr/>
              <a:t>2011-10-04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9465B-32CF-4A9E-ABF1-3B47608B08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43992-F752-4068-91F7-AE1660D836FE}" type="datetimeFigureOut">
              <a:rPr lang="ko-KR" altLang="en-US" smtClean="0"/>
              <a:pPr/>
              <a:t>2011-10-04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9465B-32CF-4A9E-ABF1-3B47608B08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마우스 피하기 게임</a:t>
            </a:r>
            <a:endParaRPr lang="en-US" altLang="ko-KR" sz="4000" dirty="0" smtClean="0"/>
          </a:p>
          <a:p>
            <a:pPr algn="ctr"/>
            <a:r>
              <a:rPr lang="ko-KR" altLang="en-US" sz="4000" dirty="0" smtClean="0"/>
              <a:t>시즌 </a:t>
            </a:r>
            <a:r>
              <a:rPr lang="en-US" altLang="ko-KR" sz="4000" dirty="0" smtClean="0"/>
              <a:t>1 Lv.9,10</a:t>
            </a:r>
          </a:p>
          <a:p>
            <a:pPr algn="ctr"/>
            <a:endParaRPr lang="en-US" altLang="ko-KR" sz="4000" dirty="0"/>
          </a:p>
          <a:p>
            <a:pPr algn="ctr"/>
            <a:r>
              <a:rPr lang="ko-KR" altLang="en-US" sz="4000" dirty="0" err="1" smtClean="0"/>
              <a:t>만든이</a:t>
            </a:r>
            <a:r>
              <a:rPr lang="ko-KR" altLang="en-US" sz="4000" dirty="0" smtClean="0"/>
              <a:t> </a:t>
            </a:r>
            <a:r>
              <a:rPr lang="en-US" altLang="ko-KR" sz="4000" dirty="0" smtClean="0"/>
              <a:t>: </a:t>
            </a:r>
            <a:r>
              <a:rPr lang="ko-KR" altLang="en-US" sz="4000" dirty="0" smtClean="0"/>
              <a:t>이재경</a:t>
            </a:r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dirty="0"/>
          </a:p>
        </p:txBody>
      </p:sp>
      <p:sp>
        <p:nvSpPr>
          <p:cNvPr id="7" name="실행 단추: 앞으로 또는 다음 6">
            <a:hlinkClick r:id="" action="ppaction://hlinkshowjump?jump=nextslide" highlightClick="1"/>
          </p:cNvPr>
          <p:cNvSpPr/>
          <p:nvPr/>
        </p:nvSpPr>
        <p:spPr>
          <a:xfrm>
            <a:off x="3357554" y="4572008"/>
            <a:ext cx="2500330" cy="142876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/>
          </a:p>
          <a:p>
            <a:pPr algn="ctr"/>
            <a:endParaRPr lang="en-US" altLang="ko-KR" sz="3200" dirty="0" smtClean="0"/>
          </a:p>
          <a:p>
            <a:pPr algn="ctr"/>
            <a:endParaRPr lang="en-US" altLang="ko-KR" sz="3200" dirty="0" smtClean="0"/>
          </a:p>
          <a:p>
            <a:pPr algn="ctr"/>
            <a:r>
              <a:rPr lang="en-US" altLang="ko-KR" sz="3200" dirty="0" smtClean="0"/>
              <a:t>Lv. 9</a:t>
            </a:r>
          </a:p>
          <a:p>
            <a:pPr algn="ctr"/>
            <a:r>
              <a:rPr lang="ko-KR" altLang="en-US" sz="3200" dirty="0" smtClean="0"/>
              <a:t>돌아가는 장애물을 피하면서 물을 피해 도망가라</a:t>
            </a:r>
            <a:endParaRPr lang="en-US" altLang="ko-KR" sz="3200" dirty="0" smtClean="0"/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Really is difficult to(</a:t>
            </a:r>
            <a:r>
              <a:rPr lang="ko-KR" altLang="en-US" sz="2800" dirty="0" smtClean="0"/>
              <a:t>엄청 어렵습니다</a:t>
            </a:r>
            <a:r>
              <a:rPr lang="en-US" altLang="ko-KR" sz="2800" dirty="0" smtClean="0"/>
              <a:t>.)</a:t>
            </a:r>
            <a:endParaRPr lang="en-US" altLang="ko-KR" sz="2800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5" name="실행 단추: 앞으로 또는 다음 4">
            <a:hlinkClick r:id="" action="ppaction://hlinkshowjump?jump=nextslide" highlightClick="1"/>
          </p:cNvPr>
          <p:cNvSpPr/>
          <p:nvPr/>
        </p:nvSpPr>
        <p:spPr>
          <a:xfrm>
            <a:off x="3357554" y="4572008"/>
            <a:ext cx="2500330" cy="142876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dirty="0"/>
          </a:p>
        </p:txBody>
      </p:sp>
      <p:sp>
        <p:nvSpPr>
          <p:cNvPr id="5" name="실행 단추: 사용자 지정 4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071538" cy="64291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642918"/>
            <a:ext cx="6715140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1142976" y="1571612"/>
            <a:ext cx="800102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2643182"/>
            <a:ext cx="800102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>
            <a:off x="1142976" y="3714752"/>
            <a:ext cx="800102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0" y="1571612"/>
            <a:ext cx="114297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8001024" y="2643182"/>
            <a:ext cx="114297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0" y="4786322"/>
            <a:ext cx="800102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0" y="3714752"/>
            <a:ext cx="114297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</p:cNvPr>
          <p:cNvSpPr/>
          <p:nvPr/>
        </p:nvSpPr>
        <p:spPr>
          <a:xfrm>
            <a:off x="8001024" y="4786322"/>
            <a:ext cx="114297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1142976" y="5786454"/>
            <a:ext cx="800102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>
            <a:off x="0" y="5786454"/>
            <a:ext cx="114297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dirty="0"/>
          </a:p>
        </p:txBody>
      </p:sp>
      <p:sp>
        <p:nvSpPr>
          <p:cNvPr id="16" name="실행 단추: 사용자 지정 15">
            <a:hlinkClick r:id="" action="ppaction://hlinkshowjump?jump=nextslide" highlightClick="1"/>
          </p:cNvPr>
          <p:cNvSpPr/>
          <p:nvPr/>
        </p:nvSpPr>
        <p:spPr>
          <a:xfrm>
            <a:off x="8358214" y="6143644"/>
            <a:ext cx="785786" cy="714356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  <p:sp>
        <p:nvSpPr>
          <p:cNvPr id="38" name="실행 단추: 사용자 지정 3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142976" y="5786454"/>
            <a:ext cx="800102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실행 단추: 사용자 지정 3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4786322"/>
            <a:ext cx="800102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실행 단추: 사용자 지정 3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142976" y="3714752"/>
            <a:ext cx="800102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실행 단추: 사용자 지정 4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2643182"/>
            <a:ext cx="800102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실행 단추: 사용자 지정 4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142976" y="1571612"/>
            <a:ext cx="800102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실행 단추: 사용자 지정 4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642918"/>
            <a:ext cx="6715140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실행 단추: 사용자 지정 4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1571612"/>
            <a:ext cx="114297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실행 단추: 사용자 지정 4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01024" y="2643182"/>
            <a:ext cx="114297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실행 단추: 사용자 지정 5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3714752"/>
            <a:ext cx="114297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01024" y="4786322"/>
            <a:ext cx="114297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실행 단추: 사용자 지정 5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5786454"/>
            <a:ext cx="114297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-6858000"/>
            <a:ext cx="9144000" cy="68580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84259 " pathEditMode="relative" rAng="0" ptsTypes="AA">
                                      <p:cBhvr>
                                        <p:cTn id="6" dur="1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0" grpId="0" animBg="1"/>
      <p:bldP spid="51" grpId="0" animBg="1"/>
      <p:bldP spid="52" grpId="0" animBg="1"/>
      <p:bldP spid="53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/>
          </a:p>
          <a:p>
            <a:pPr algn="ctr"/>
            <a:endParaRPr lang="en-US" altLang="ko-KR" sz="3200" dirty="0" smtClean="0"/>
          </a:p>
          <a:p>
            <a:pPr algn="ctr"/>
            <a:endParaRPr lang="en-US" altLang="ko-KR" sz="3200" dirty="0" smtClean="0"/>
          </a:p>
          <a:p>
            <a:pPr algn="ctr"/>
            <a:r>
              <a:rPr lang="en-US" altLang="ko-KR" sz="3200" dirty="0" smtClean="0"/>
              <a:t>Lv. 10 (</a:t>
            </a:r>
            <a:r>
              <a:rPr lang="ko-KR" altLang="en-US" sz="3200" dirty="0" smtClean="0"/>
              <a:t>시즌 </a:t>
            </a:r>
            <a:r>
              <a:rPr lang="en-US" altLang="ko-KR" sz="3200" dirty="0" smtClean="0"/>
              <a:t>1 </a:t>
            </a:r>
            <a:r>
              <a:rPr lang="ko-KR" altLang="en-US" sz="3200" dirty="0" smtClean="0"/>
              <a:t>최고레벨</a:t>
            </a:r>
            <a:r>
              <a:rPr lang="en-US" altLang="ko-KR" sz="3200" dirty="0" smtClean="0"/>
              <a:t>)</a:t>
            </a:r>
          </a:p>
          <a:p>
            <a:pPr algn="ctr"/>
            <a:r>
              <a:rPr lang="ko-KR" altLang="en-US" sz="2800" dirty="0" smtClean="0"/>
              <a:t>그냥 피하면 됩니다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딱히 주제가 없네요</a:t>
            </a:r>
            <a:r>
              <a:rPr lang="en-US" altLang="ko-KR" sz="2800" dirty="0" smtClean="0"/>
              <a:t>.^^</a:t>
            </a:r>
            <a:endParaRPr lang="en-US" sz="2800" dirty="0" smtClean="0"/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Really is difficult to(</a:t>
            </a:r>
            <a:r>
              <a:rPr lang="ko-KR" altLang="en-US" sz="2800" dirty="0" smtClean="0"/>
              <a:t>엄청 어렵습니다</a:t>
            </a:r>
            <a:r>
              <a:rPr lang="en-US" altLang="ko-KR" sz="2800" dirty="0" smtClean="0"/>
              <a:t>.)</a:t>
            </a:r>
            <a:endParaRPr lang="en-US" altLang="ko-KR" sz="2800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5" name="실행 단추: 앞으로 또는 다음 4">
            <a:hlinkClick r:id="" action="ppaction://hlinkshowjump?jump=nextslide" highlightClick="1"/>
          </p:cNvPr>
          <p:cNvSpPr/>
          <p:nvPr/>
        </p:nvSpPr>
        <p:spPr>
          <a:xfrm>
            <a:off x="3357554" y="4572008"/>
            <a:ext cx="2500330" cy="142876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dirty="0"/>
          </a:p>
        </p:txBody>
      </p:sp>
      <p:sp>
        <p:nvSpPr>
          <p:cNvPr id="5" name="실행 단추: 사용자 지정 4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071538" cy="5714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1643050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571480"/>
            <a:ext cx="828677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2285984" y="1643050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</p:cNvPr>
          <p:cNvSpPr/>
          <p:nvPr/>
        </p:nvSpPr>
        <p:spPr>
          <a:xfrm>
            <a:off x="4572000" y="1643050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>
            <a:off x="6858016" y="1643050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>
            <a:off x="0" y="4214818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>
            <a:off x="2285984" y="4214818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>
            <a:off x="4572000" y="4214818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>
            <a:off x="6858016" y="4214818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571480"/>
            <a:ext cx="828677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1643050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285984" y="1643050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572000" y="1643050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858016" y="1643050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실행 단추: 사용자 지정 2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4214818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실행 단추: 사용자 지정 2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285984" y="4214818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실행 단추: 사용자 지정 2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572000" y="4214818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실행 단추: 사용자 지정 2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858016" y="4214818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실행 단추: 사용자 지정 30">
            <a:hlinkClick r:id="" action="ppaction://hlinkshowjump?jump=nextslide" highlightClick="1"/>
          </p:cNvPr>
          <p:cNvSpPr/>
          <p:nvPr/>
        </p:nvSpPr>
        <p:spPr>
          <a:xfrm>
            <a:off x="0" y="6429396"/>
            <a:ext cx="9144000" cy="42860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실행 단추: 사용자 지정 5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rgbClr val="FFC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000" dirty="0"/>
            </a:p>
            <a:p>
              <a:pPr algn="ctr"/>
              <a:endParaRPr lang="en-US" altLang="ko-KR" sz="2000" dirty="0" smtClean="0"/>
            </a:p>
            <a:p>
              <a:pPr algn="ctr"/>
              <a:r>
                <a:rPr lang="en-US" sz="2000" dirty="0" smtClean="0"/>
                <a:t>Congratulations.</a:t>
              </a:r>
              <a:endParaRPr lang="en-US" altLang="ko-KR" sz="2000" dirty="0" smtClean="0"/>
            </a:p>
            <a:p>
              <a:pPr algn="ctr"/>
              <a:r>
                <a:rPr lang="ko-KR" altLang="en-US" sz="2000" dirty="0" smtClean="0"/>
                <a:t>시즌 </a:t>
              </a:r>
              <a:r>
                <a:rPr lang="en-US" altLang="ko-KR" sz="2000" dirty="0" smtClean="0"/>
                <a:t>1 Lv.6,7,8</a:t>
              </a:r>
              <a:r>
                <a:rPr lang="ko-KR" altLang="en-US" sz="2000" dirty="0" smtClean="0"/>
                <a:t>을 성공하셨습니다</a:t>
              </a:r>
              <a:r>
                <a:rPr lang="en-US" altLang="ko-KR" sz="2000" dirty="0" smtClean="0"/>
                <a:t>.</a:t>
              </a:r>
            </a:p>
            <a:p>
              <a:pPr algn="ctr"/>
              <a:endParaRPr lang="en-US" altLang="ko-KR" sz="2000" dirty="0" smtClean="0"/>
            </a:p>
            <a:p>
              <a:pPr algn="ctr"/>
              <a:r>
                <a:rPr lang="en-US" sz="2000" dirty="0" smtClean="0"/>
                <a:t>Production period </a:t>
              </a:r>
              <a:r>
                <a:rPr lang="en-US" altLang="ko-KR" sz="2000" dirty="0" smtClean="0"/>
                <a:t>: 2</a:t>
              </a:r>
              <a:r>
                <a:rPr lang="ko-KR" altLang="en-US" sz="2000" dirty="0" smtClean="0"/>
                <a:t>시간</a:t>
              </a:r>
              <a:endParaRPr lang="en-US" altLang="ko-KR" sz="2000" dirty="0" smtClean="0"/>
            </a:p>
            <a:p>
              <a:pPr algn="ctr"/>
              <a:r>
                <a:rPr lang="en-US" sz="2000" dirty="0" smtClean="0"/>
                <a:t>Author </a:t>
              </a:r>
              <a:r>
                <a:rPr lang="en-US" altLang="ko-KR" sz="2000" dirty="0" smtClean="0"/>
                <a:t>: </a:t>
              </a:r>
              <a:r>
                <a:rPr lang="ko-KR" altLang="en-US" sz="2000" dirty="0" smtClean="0"/>
                <a:t>이재경</a:t>
              </a:r>
              <a:endParaRPr lang="en-US" altLang="ko-KR" sz="2000" dirty="0" smtClean="0"/>
            </a:p>
            <a:p>
              <a:pPr algn="ctr"/>
              <a:endParaRPr lang="en-US" altLang="ko-KR" sz="2000" dirty="0" smtClean="0"/>
            </a:p>
            <a:p>
              <a:pPr algn="ctr"/>
              <a:r>
                <a:rPr lang="ko-KR" altLang="en-US" sz="2000" dirty="0" smtClean="0"/>
                <a:t>이것으로 마우스 피하기 게임 시즌 </a:t>
              </a:r>
              <a:r>
                <a:rPr lang="en-US" altLang="ko-KR" sz="2000" dirty="0" smtClean="0"/>
                <a:t>1</a:t>
              </a:r>
              <a:r>
                <a:rPr lang="ko-KR" altLang="en-US" sz="2000" dirty="0" smtClean="0"/>
                <a:t>을 마칩니다</a:t>
              </a:r>
              <a:r>
                <a:rPr lang="en-US" altLang="ko-KR" sz="2000" dirty="0" smtClean="0"/>
                <a:t>.</a:t>
              </a:r>
            </a:p>
            <a:p>
              <a:pPr algn="ctr"/>
              <a:r>
                <a:rPr lang="ko-KR" altLang="en-US" sz="2000" dirty="0" smtClean="0"/>
                <a:t>시즌 </a:t>
              </a:r>
              <a:r>
                <a:rPr lang="en-US" altLang="ko-KR" sz="2000" dirty="0" smtClean="0"/>
                <a:t>2</a:t>
              </a:r>
              <a:r>
                <a:rPr lang="ko-KR" altLang="en-US" sz="2000" dirty="0" smtClean="0"/>
                <a:t>를 기대해주세요</a:t>
              </a:r>
              <a:r>
                <a:rPr lang="en-US" altLang="ko-KR" sz="2000" dirty="0" smtClean="0"/>
                <a:t>. </a:t>
              </a:r>
            </a:p>
            <a:p>
              <a:pPr algn="ctr"/>
              <a:r>
                <a:rPr lang="ko-KR" altLang="en-US" sz="2000" dirty="0" smtClean="0"/>
                <a:t>그리고 시즌 </a:t>
              </a:r>
              <a:r>
                <a:rPr lang="en-US" altLang="ko-KR" sz="2000" dirty="0" smtClean="0"/>
                <a:t>1 Lv. 8</a:t>
              </a:r>
              <a:r>
                <a:rPr lang="ko-KR" altLang="en-US" sz="2000" dirty="0" smtClean="0"/>
                <a:t>에 예상치 못한 오류가 있었습니다</a:t>
              </a:r>
              <a:r>
                <a:rPr lang="en-US" altLang="ko-KR" sz="2000" dirty="0" smtClean="0"/>
                <a:t>. </a:t>
              </a:r>
              <a:r>
                <a:rPr lang="ko-KR" altLang="en-US" sz="2000" dirty="0" smtClean="0"/>
                <a:t>양해바랍니다</a:t>
              </a:r>
              <a:r>
                <a:rPr lang="en-US" altLang="ko-KR" sz="2000" dirty="0" smtClean="0"/>
                <a:t>.</a:t>
              </a:r>
            </a:p>
            <a:p>
              <a:pPr algn="ctr"/>
              <a:endParaRPr lang="en-US" altLang="ko-KR" sz="2000" dirty="0" smtClean="0"/>
            </a:p>
            <a:p>
              <a:pPr algn="ctr"/>
              <a:r>
                <a:rPr lang="en-US" sz="2000" dirty="0" smtClean="0"/>
                <a:t>Thank you.</a:t>
              </a:r>
            </a:p>
            <a:p>
              <a:pPr algn="ctr"/>
              <a:endParaRPr lang="en-US" altLang="ko-KR" sz="2000" dirty="0" smtClean="0"/>
            </a:p>
            <a:p>
              <a:pPr algn="ctr"/>
              <a:endParaRPr lang="en-US" altLang="ko-KR" sz="2000" dirty="0" smtClean="0"/>
            </a:p>
            <a:p>
              <a:pPr algn="ctr"/>
              <a:endParaRPr lang="en-US" altLang="ko-KR" sz="2000" dirty="0" smtClean="0"/>
            </a:p>
            <a:p>
              <a:pPr algn="ctr"/>
              <a:endParaRPr lang="en-US" altLang="ko-KR" sz="2000" dirty="0" smtClean="0"/>
            </a:p>
            <a:p>
              <a:pPr algn="ctr"/>
              <a:endParaRPr lang="ko-KR" altLang="en-US" sz="2000" dirty="0"/>
            </a:p>
          </p:txBody>
        </p:sp>
        <p:sp>
          <p:nvSpPr>
            <p:cNvPr id="7" name="실행 단추: 사용자 지정 6">
              <a:hlinkClick r:id="" action="ppaction://hlinkshowjump?jump=endshow" highlightClick="1"/>
            </p:cNvPr>
            <p:cNvSpPr/>
            <p:nvPr/>
          </p:nvSpPr>
          <p:spPr>
            <a:xfrm>
              <a:off x="3143240" y="5214950"/>
              <a:ext cx="2786082" cy="1285884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dirty="0" smtClean="0"/>
                <a:t>끝내</a:t>
              </a:r>
              <a:r>
                <a:rPr lang="ko-KR" altLang="en-US" sz="2000" dirty="0"/>
                <a:t>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실행 단추: 사용자 지정 5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/>
                <a:t>game over</a:t>
              </a:r>
            </a:p>
            <a:p>
              <a:pPr algn="ctr"/>
              <a:endParaRPr lang="en-US" altLang="ko-KR" sz="4000" dirty="0"/>
            </a:p>
            <a:p>
              <a:pPr algn="ctr"/>
              <a:r>
                <a:rPr lang="ko-KR" altLang="en-US" sz="4000" dirty="0" smtClean="0"/>
                <a:t>다시 하시겠습니까</a:t>
              </a:r>
              <a:r>
                <a:rPr lang="en-US" altLang="ko-KR" sz="4000" dirty="0" smtClean="0"/>
                <a:t>?</a:t>
              </a:r>
            </a:p>
            <a:p>
              <a:pPr algn="ctr"/>
              <a:endParaRPr lang="en-US" altLang="ko-KR" sz="4000" dirty="0" smtClean="0"/>
            </a:p>
          </p:txBody>
        </p:sp>
        <p:sp>
          <p:nvSpPr>
            <p:cNvPr id="7" name="실행 단추: 사용자 지정 6">
              <a:hlinkClick r:id="" action="ppaction://hlinkshowjump?jump=firstslide" highlightClick="1"/>
            </p:cNvPr>
            <p:cNvSpPr/>
            <p:nvPr/>
          </p:nvSpPr>
          <p:spPr>
            <a:xfrm>
              <a:off x="1285852" y="4786322"/>
              <a:ext cx="2071702" cy="1357322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800" dirty="0" smtClean="0"/>
                <a:t>처음부터 </a:t>
              </a:r>
              <a:endParaRPr lang="en-US" altLang="ko-KR" sz="2800" dirty="0" smtClean="0"/>
            </a:p>
            <a:p>
              <a:pPr algn="ctr"/>
              <a:r>
                <a:rPr lang="ko-KR" altLang="en-US" sz="2800" dirty="0" smtClean="0"/>
                <a:t>다시 한다</a:t>
              </a:r>
              <a:endParaRPr lang="ko-KR" altLang="en-US" sz="2800" dirty="0"/>
            </a:p>
          </p:txBody>
        </p:sp>
        <p:sp>
          <p:nvSpPr>
            <p:cNvPr id="8" name="실행 단추: 사용자 지정 7">
              <a:hlinkClick r:id="" action="ppaction://hlinkshowjump?jump=endshow" highlightClick="1"/>
            </p:cNvPr>
            <p:cNvSpPr/>
            <p:nvPr/>
          </p:nvSpPr>
          <p:spPr>
            <a:xfrm>
              <a:off x="5929322" y="4786322"/>
              <a:ext cx="2071702" cy="1357322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4000" dirty="0" smtClean="0"/>
                <a:t>끝내기</a:t>
              </a:r>
              <a:endParaRPr lang="ko-KR" altLang="en-US" sz="4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111</Words>
  <Application>Microsoft Office PowerPoint</Application>
  <PresentationFormat>화면 슬라이드 쇼(4:3)</PresentationFormat>
  <Paragraphs>72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8</cp:revision>
  <dcterms:created xsi:type="dcterms:W3CDTF">2011-10-04T08:34:40Z</dcterms:created>
  <dcterms:modified xsi:type="dcterms:W3CDTF">2011-10-04T12:10:00Z</dcterms:modified>
</cp:coreProperties>
</file>