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3499-F7AC-4D4A-AF75-AD6E53FAFB9C}" type="datetimeFigureOut">
              <a:rPr lang="ko-KR" altLang="en-US" smtClean="0"/>
              <a:t>2013-01-12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6784-C3AD-4E95-91FD-DA5C77E197D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3499-F7AC-4D4A-AF75-AD6E53FAFB9C}" type="datetimeFigureOut">
              <a:rPr lang="ko-KR" altLang="en-US" smtClean="0"/>
              <a:t>2013-01-12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6784-C3AD-4E95-91FD-DA5C77E197D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3499-F7AC-4D4A-AF75-AD6E53FAFB9C}" type="datetimeFigureOut">
              <a:rPr lang="ko-KR" altLang="en-US" smtClean="0"/>
              <a:t>2013-01-12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6784-C3AD-4E95-91FD-DA5C77E197D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3499-F7AC-4D4A-AF75-AD6E53FAFB9C}" type="datetimeFigureOut">
              <a:rPr lang="ko-KR" altLang="en-US" smtClean="0"/>
              <a:t>2013-01-12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6784-C3AD-4E95-91FD-DA5C77E197D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3499-F7AC-4D4A-AF75-AD6E53FAFB9C}" type="datetimeFigureOut">
              <a:rPr lang="ko-KR" altLang="en-US" smtClean="0"/>
              <a:t>2013-01-12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6784-C3AD-4E95-91FD-DA5C77E197D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3499-F7AC-4D4A-AF75-AD6E53FAFB9C}" type="datetimeFigureOut">
              <a:rPr lang="ko-KR" altLang="en-US" smtClean="0"/>
              <a:t>2013-01-12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6784-C3AD-4E95-91FD-DA5C77E197D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3499-F7AC-4D4A-AF75-AD6E53FAFB9C}" type="datetimeFigureOut">
              <a:rPr lang="ko-KR" altLang="en-US" smtClean="0"/>
              <a:t>2013-01-12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6784-C3AD-4E95-91FD-DA5C77E197D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3499-F7AC-4D4A-AF75-AD6E53FAFB9C}" type="datetimeFigureOut">
              <a:rPr lang="ko-KR" altLang="en-US" smtClean="0"/>
              <a:t>2013-01-12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6784-C3AD-4E95-91FD-DA5C77E197D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3499-F7AC-4D4A-AF75-AD6E53FAFB9C}" type="datetimeFigureOut">
              <a:rPr lang="ko-KR" altLang="en-US" smtClean="0"/>
              <a:t>2013-01-12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6784-C3AD-4E95-91FD-DA5C77E197D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3499-F7AC-4D4A-AF75-AD6E53FAFB9C}" type="datetimeFigureOut">
              <a:rPr lang="ko-KR" altLang="en-US" smtClean="0"/>
              <a:t>2013-01-12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6784-C3AD-4E95-91FD-DA5C77E197D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3499-F7AC-4D4A-AF75-AD6E53FAFB9C}" type="datetimeFigureOut">
              <a:rPr lang="ko-KR" altLang="en-US" smtClean="0"/>
              <a:t>2013-01-12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6784-C3AD-4E95-91FD-DA5C77E197D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43499-F7AC-4D4A-AF75-AD6E53FAFB9C}" type="datetimeFigureOut">
              <a:rPr lang="ko-KR" altLang="en-US" smtClean="0"/>
              <a:t>2013-01-12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56784-C3AD-4E95-91FD-DA5C77E197D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solidFill>
                  <a:schemeClr val="accent1"/>
                </a:solidFill>
              </a:rPr>
              <a:t>대한민국에서 가장 어려운 게임 </a:t>
            </a:r>
            <a:r>
              <a:rPr lang="en-US" altLang="ko-KR" sz="4000" dirty="0">
                <a:solidFill>
                  <a:schemeClr val="accent1"/>
                </a:solidFill>
              </a:rPr>
              <a:t>7</a:t>
            </a:r>
            <a:endParaRPr lang="en-US" altLang="ko-KR" sz="4000" dirty="0" smtClean="0">
              <a:solidFill>
                <a:schemeClr val="accent1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6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chemeClr val="accent6"/>
                </a:solidFill>
              </a:rPr>
              <a:t>제작 </a:t>
            </a:r>
            <a:r>
              <a:rPr lang="en-US" altLang="ko-KR" sz="4000" dirty="0" smtClean="0">
                <a:solidFill>
                  <a:schemeClr val="accent6"/>
                </a:solidFill>
              </a:rPr>
              <a:t>: </a:t>
            </a:r>
            <a:r>
              <a:rPr lang="ko-KR" altLang="en-US" sz="4000" dirty="0" smtClean="0">
                <a:solidFill>
                  <a:schemeClr val="accent6"/>
                </a:solidFill>
              </a:rPr>
              <a:t>이재경</a:t>
            </a:r>
            <a:endParaRPr lang="en-US" altLang="ko-KR" sz="4000" dirty="0" smtClean="0">
              <a:solidFill>
                <a:schemeClr val="accent6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2"/>
                </a:solidFill>
              </a:rPr>
              <a:t>-</a:t>
            </a:r>
            <a:r>
              <a:rPr lang="ko-KR" altLang="en-US" sz="4000" dirty="0" smtClean="0">
                <a:solidFill>
                  <a:schemeClr val="accent2"/>
                </a:solidFill>
              </a:rPr>
              <a:t>무단 </a:t>
            </a:r>
            <a:r>
              <a:rPr lang="ko-KR" altLang="en-US" sz="4000" dirty="0" err="1" smtClean="0">
                <a:solidFill>
                  <a:schemeClr val="accent2"/>
                </a:solidFill>
              </a:rPr>
              <a:t>베포</a:t>
            </a:r>
            <a:r>
              <a:rPr lang="en-US" altLang="ko-KR" sz="4000" dirty="0" smtClean="0">
                <a:solidFill>
                  <a:schemeClr val="accent2"/>
                </a:solidFill>
              </a:rPr>
              <a:t>(</a:t>
            </a:r>
            <a:r>
              <a:rPr lang="ko-KR" altLang="en-US" sz="4000" dirty="0" smtClean="0">
                <a:solidFill>
                  <a:schemeClr val="accent2"/>
                </a:solidFill>
              </a:rPr>
              <a:t>공유</a:t>
            </a:r>
            <a:r>
              <a:rPr lang="en-US" altLang="ko-KR" sz="4000" dirty="0" smtClean="0">
                <a:solidFill>
                  <a:schemeClr val="accent2"/>
                </a:solidFill>
              </a:rPr>
              <a:t>) </a:t>
            </a:r>
            <a:r>
              <a:rPr lang="ko-KR" altLang="en-US" sz="4000" dirty="0" smtClean="0">
                <a:solidFill>
                  <a:schemeClr val="accent2"/>
                </a:solidFill>
              </a:rPr>
              <a:t>금지</a:t>
            </a:r>
            <a:r>
              <a:rPr lang="en-US" altLang="ko-KR" sz="4000" dirty="0" smtClean="0">
                <a:solidFill>
                  <a:schemeClr val="accent2"/>
                </a:solidFill>
              </a:rPr>
              <a:t>-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rgbClr val="FFFF00"/>
                </a:solidFill>
              </a:rPr>
              <a:t>게임 설명 보기</a:t>
            </a:r>
            <a:endParaRPr lang="ko-KR" altLang="en-US" sz="3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Click="0">
    <p:checker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3000" dirty="0" smtClean="0">
                  <a:solidFill>
                    <a:schemeClr val="accent5"/>
                  </a:solidFill>
                </a:rPr>
                <a:t>게임 설명 </a:t>
              </a:r>
              <a:r>
                <a:rPr lang="en-US" altLang="ko-KR" sz="3000" dirty="0" smtClean="0">
                  <a:solidFill>
                    <a:schemeClr val="accent5"/>
                  </a:solidFill>
                </a:rPr>
                <a:t>: </a:t>
              </a:r>
              <a:r>
                <a:rPr lang="ko-KR" altLang="en-US" sz="3000" dirty="0" smtClean="0">
                  <a:solidFill>
                    <a:schemeClr val="accent5"/>
                  </a:solidFill>
                </a:rPr>
                <a:t>먼저 시작 버튼을 누르고 대리석 색</a:t>
              </a:r>
              <a:r>
                <a:rPr lang="en-US" altLang="ko-KR" sz="3000" dirty="0" smtClean="0">
                  <a:solidFill>
                    <a:schemeClr val="accent5"/>
                  </a:solidFill>
                </a:rPr>
                <a:t> </a:t>
              </a:r>
              <a:r>
                <a:rPr lang="ko-KR" altLang="en-US" sz="3000" dirty="0" smtClean="0">
                  <a:solidFill>
                    <a:schemeClr val="accent5"/>
                  </a:solidFill>
                </a:rPr>
                <a:t> </a:t>
              </a:r>
              <a:endParaRPr lang="en-US" altLang="ko-KR" sz="3000" dirty="0" smtClean="0">
                <a:solidFill>
                  <a:schemeClr val="accent5"/>
                </a:solidFill>
              </a:endParaRPr>
            </a:p>
            <a:p>
              <a:r>
                <a:rPr lang="en-US" altLang="ko-KR" sz="3000" dirty="0" smtClean="0">
                  <a:solidFill>
                    <a:schemeClr val="accent5"/>
                  </a:solidFill>
                </a:rPr>
                <a:t>               </a:t>
              </a:r>
              <a:r>
                <a:rPr lang="ko-KR" altLang="en-US" sz="3000" dirty="0" smtClean="0">
                  <a:solidFill>
                    <a:schemeClr val="accent5"/>
                  </a:solidFill>
                </a:rPr>
                <a:t>장애물을 피하고 도착버튼을 </a:t>
              </a:r>
              <a:endParaRPr lang="en-US" altLang="ko-KR" sz="3000" dirty="0" smtClean="0">
                <a:solidFill>
                  <a:schemeClr val="accent5"/>
                </a:solidFill>
              </a:endParaRPr>
            </a:p>
            <a:p>
              <a:r>
                <a:rPr lang="en-US" altLang="ko-KR" sz="3000" dirty="0" smtClean="0">
                  <a:solidFill>
                    <a:schemeClr val="accent5"/>
                  </a:solidFill>
                </a:rPr>
                <a:t>               </a:t>
              </a:r>
              <a:r>
                <a:rPr lang="ko-KR" altLang="en-US" sz="3000" dirty="0" smtClean="0">
                  <a:solidFill>
                    <a:schemeClr val="accent5"/>
                  </a:solidFill>
                </a:rPr>
                <a:t>누르시면 됨</a:t>
              </a:r>
              <a:r>
                <a:rPr lang="en-US" altLang="ko-KR" sz="3000" dirty="0" smtClean="0">
                  <a:solidFill>
                    <a:schemeClr val="accent5"/>
                  </a:solidFill>
                </a:rPr>
                <a:t>..</a:t>
              </a:r>
            </a:p>
            <a:p>
              <a:r>
                <a:rPr lang="ko-KR" altLang="en-US" sz="3000" dirty="0" smtClean="0">
                  <a:solidFill>
                    <a:schemeClr val="accent5"/>
                  </a:solidFill>
                </a:rPr>
                <a:t> </a:t>
              </a:r>
              <a:endParaRPr lang="en-US" altLang="ko-KR" sz="3000" dirty="0" smtClean="0">
                <a:solidFill>
                  <a:schemeClr val="accent5"/>
                </a:solidFill>
              </a:endParaRPr>
            </a:p>
            <a:p>
              <a:endParaRPr lang="en-US" altLang="ko-KR" sz="5000" dirty="0">
                <a:solidFill>
                  <a:schemeClr val="accent1"/>
                </a:solidFill>
              </a:endParaRPr>
            </a:p>
            <a:p>
              <a:pPr algn="ctr"/>
              <a:endParaRPr lang="ko-KR" altLang="en-US" sz="5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3131840" y="4365104"/>
              <a:ext cx="2736304" cy="1330448"/>
            </a:xfrm>
            <a:prstGeom prst="actionButtonBlank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FFFF00"/>
                  </a:solidFill>
                </a:rPr>
                <a:t>게임 하기</a:t>
              </a:r>
              <a:endParaRPr lang="ko-KR" altLang="en-US" sz="3000" dirty="0">
                <a:solidFill>
                  <a:srgbClr val="FFFF00"/>
                </a:solidFill>
              </a:endParaRPr>
            </a:p>
          </p:txBody>
        </p:sp>
      </p:grpSp>
    </p:spTree>
  </p:cSld>
  <p:clrMapOvr>
    <a:masterClrMapping/>
  </p:clrMapOvr>
  <p:transition advClick="0">
    <p:strips dir="l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260648"/>
            <a:ext cx="648072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323528" y="6569968"/>
            <a:ext cx="8496944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323528" y="0"/>
            <a:ext cx="8820472" cy="2606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16200000">
            <a:off x="5665304" y="3379304"/>
            <a:ext cx="659735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16200000">
            <a:off x="-3248980" y="3248980"/>
            <a:ext cx="6858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 rot="5400000">
            <a:off x="-1728700" y="2960948"/>
            <a:ext cx="5688632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-94828" y="2911252"/>
            <a:ext cx="3717032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10800000">
            <a:off x="3131840" y="3140968"/>
            <a:ext cx="496855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실행 단추: 사용자 지정 26">
            <a:hlinkClick r:id="" action="ppaction://noaction" highlightClick="1"/>
          </p:cNvPr>
          <p:cNvSpPr/>
          <p:nvPr/>
        </p:nvSpPr>
        <p:spPr>
          <a:xfrm rot="5400000">
            <a:off x="589248" y="3667336"/>
            <a:ext cx="3789040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실행 단추: 사용자 지정 28">
            <a:hlinkClick r:id="" action="ppaction://noaction" highlightClick="1"/>
          </p:cNvPr>
          <p:cNvSpPr/>
          <p:nvPr/>
        </p:nvSpPr>
        <p:spPr>
          <a:xfrm rot="5400000">
            <a:off x="1295636" y="2888940"/>
            <a:ext cx="3816424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>
            <a:off x="1619672" y="908720"/>
            <a:ext cx="6552728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16200000">
            <a:off x="5782444" y="3298676"/>
            <a:ext cx="4491880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>
            <a:off x="1259632" y="5661248"/>
            <a:ext cx="6912768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7092280" y="5157192"/>
            <a:ext cx="792088" cy="5040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56" name="실행 단추: 사용자 지정 5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323528" cy="6858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실행 단추: 사용자 지정 5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05672" y="2443200"/>
            <a:ext cx="332656" cy="849694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실행 단추: 사용자 지정 5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820472" y="0"/>
            <a:ext cx="323528" cy="6858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실행 단추: 사용자 지정 6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619672" y="1196752"/>
            <a:ext cx="288032" cy="3744416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실행 단추: 사용자 지정 6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41676" y="-4118148"/>
            <a:ext cx="260648" cy="849694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실행 단추: 사용자 지정 6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752020" y="-2223628"/>
            <a:ext cx="288032" cy="655272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실행 단추: 사용자 지정 6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436096" y="836712"/>
            <a:ext cx="360040" cy="496855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실행 단추: 사용자 지정 6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971600" y="260648"/>
            <a:ext cx="288032" cy="56886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339752" y="1916832"/>
            <a:ext cx="288032" cy="3744416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059832" y="1196752"/>
            <a:ext cx="288032" cy="3744416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실행 단추: 사용자 지정 6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884368" y="1196752"/>
            <a:ext cx="288032" cy="449188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실행 단추: 사용자 지정 6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572000" y="2348880"/>
            <a:ext cx="288032" cy="691276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5"/>
                </a:solidFill>
              </a:rPr>
              <a:t>1</a:t>
            </a:r>
            <a:r>
              <a:rPr lang="ko-KR" altLang="en-US" sz="4000" dirty="0" smtClean="0">
                <a:solidFill>
                  <a:schemeClr val="accent5"/>
                </a:solidFill>
              </a:rPr>
              <a:t>단계는 몸풀기</a:t>
            </a:r>
            <a:r>
              <a:rPr lang="en-US" altLang="ko-KR" sz="4000" dirty="0" smtClean="0">
                <a:solidFill>
                  <a:schemeClr val="accent5"/>
                </a:solidFill>
              </a:rPr>
              <a:t>~</a:t>
            </a:r>
          </a:p>
          <a:p>
            <a:pPr algn="ctr"/>
            <a:r>
              <a:rPr lang="en-US" altLang="ko-KR" sz="4000" dirty="0" smtClean="0">
                <a:solidFill>
                  <a:schemeClr val="accent5"/>
                </a:solidFill>
              </a:rPr>
              <a:t>2</a:t>
            </a:r>
            <a:r>
              <a:rPr lang="ko-KR" altLang="en-US" sz="4000" dirty="0" smtClean="0">
                <a:solidFill>
                  <a:schemeClr val="accent5"/>
                </a:solidFill>
              </a:rPr>
              <a:t>단계부터 쪼매 어려워짐</a:t>
            </a:r>
            <a:r>
              <a:rPr lang="en-US" altLang="ko-KR" sz="4000" dirty="0" smtClean="0">
                <a:solidFill>
                  <a:schemeClr val="accent5"/>
                </a:solidFill>
              </a:rPr>
              <a:t>~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rgbClr val="FFFF00"/>
                </a:solidFill>
              </a:rPr>
              <a:t>2</a:t>
            </a:r>
            <a:r>
              <a:rPr lang="ko-KR" altLang="en-US" sz="3000" dirty="0" smtClean="0">
                <a:solidFill>
                  <a:srgbClr val="FFFF00"/>
                </a:solidFill>
              </a:rPr>
              <a:t>단계 하기</a:t>
            </a:r>
            <a:endParaRPr lang="ko-KR" altLang="en-US" sz="3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332656"/>
            <a:ext cx="648072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5400000">
            <a:off x="-1787016" y="2758616"/>
            <a:ext cx="587727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10800000">
            <a:off x="1331640" y="4725144"/>
            <a:ext cx="316835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실행 단추: 사용자 지정 37">
            <a:hlinkClick r:id="" action="ppaction://noaction" highlightClick="1"/>
          </p:cNvPr>
          <p:cNvSpPr/>
          <p:nvPr/>
        </p:nvSpPr>
        <p:spPr>
          <a:xfrm rot="5400000">
            <a:off x="4981736" y="3739344"/>
            <a:ext cx="587727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실행 단추: 사용자 지정 32">
            <a:hlinkClick r:id="" action="ppaction://noaction" highlightClick="1"/>
          </p:cNvPr>
          <p:cNvSpPr/>
          <p:nvPr/>
        </p:nvSpPr>
        <p:spPr>
          <a:xfrm rot="10800000">
            <a:off x="4572000" y="4725144"/>
            <a:ext cx="316835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실행 단추: 사용자 지정 33">
            <a:hlinkClick r:id="" action="ppaction://noaction" highlightClick="1"/>
          </p:cNvPr>
          <p:cNvSpPr/>
          <p:nvPr/>
        </p:nvSpPr>
        <p:spPr>
          <a:xfrm rot="10800000">
            <a:off x="1331640" y="3140968"/>
            <a:ext cx="316835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실행 단추: 사용자 지정 34">
            <a:hlinkClick r:id="" action="ppaction://noaction" highlightClick="1"/>
          </p:cNvPr>
          <p:cNvSpPr/>
          <p:nvPr/>
        </p:nvSpPr>
        <p:spPr>
          <a:xfrm rot="10800000">
            <a:off x="1331640" y="1556792"/>
            <a:ext cx="316835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실행 단추: 사용자 지정 35">
            <a:hlinkClick r:id="" action="ppaction://noaction" highlightClick="1"/>
          </p:cNvPr>
          <p:cNvSpPr/>
          <p:nvPr/>
        </p:nvSpPr>
        <p:spPr>
          <a:xfrm rot="10800000">
            <a:off x="4572000" y="3140968"/>
            <a:ext cx="316835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실행 단추: 사용자 지정 36">
            <a:hlinkClick r:id="" action="ppaction://noaction" highlightClick="1"/>
          </p:cNvPr>
          <p:cNvSpPr/>
          <p:nvPr/>
        </p:nvSpPr>
        <p:spPr>
          <a:xfrm rot="10800000">
            <a:off x="4572000" y="1556792"/>
            <a:ext cx="316835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5400000">
            <a:off x="5701308" y="3415308"/>
            <a:ext cx="652534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 rot="5400000">
            <a:off x="-3082652" y="3415308"/>
            <a:ext cx="652534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</p:cNvPr>
          <p:cNvSpPr/>
          <p:nvPr/>
        </p:nvSpPr>
        <p:spPr>
          <a:xfrm rot="10800000">
            <a:off x="0" y="0"/>
            <a:ext cx="9144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 rot="10800000">
            <a:off x="0" y="6497960"/>
            <a:ext cx="9144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0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8100392" y="5805264"/>
            <a:ext cx="720080" cy="69269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42" name="실행 단추: 사용자 지정 4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971600" y="0"/>
            <a:ext cx="360040" cy="587727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실행 단추: 사용자 지정 4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740352" y="980728"/>
            <a:ext cx="360040" cy="587727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735796" y="3320988"/>
            <a:ext cx="360040" cy="316835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976156" y="3320988"/>
            <a:ext cx="360040" cy="316835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735796" y="1736812"/>
            <a:ext cx="360040" cy="316835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976156" y="1736812"/>
            <a:ext cx="360040" cy="316835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735796" y="152636"/>
            <a:ext cx="360040" cy="316835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976156" y="152636"/>
            <a:ext cx="360040" cy="316835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360040" cy="6858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783960" y="0"/>
            <a:ext cx="360040" cy="6858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91980" y="-4391980"/>
            <a:ext cx="360040" cy="9144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91980" y="2105980"/>
            <a:ext cx="360040" cy="9144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5"/>
                </a:solidFill>
              </a:rPr>
              <a:t>3</a:t>
            </a:r>
            <a:r>
              <a:rPr lang="ko-KR" altLang="en-US" sz="4000" dirty="0" smtClean="0">
                <a:solidFill>
                  <a:schemeClr val="accent5"/>
                </a:solidFill>
              </a:rPr>
              <a:t>단계부터 무지 어려워짐</a:t>
            </a:r>
            <a:r>
              <a:rPr lang="en-US" altLang="ko-KR" sz="4000" dirty="0" smtClean="0">
                <a:solidFill>
                  <a:schemeClr val="accent5"/>
                </a:solidFill>
              </a:rPr>
              <a:t>~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rgbClr val="FFFF00"/>
                </a:solidFill>
              </a:rPr>
              <a:t>3</a:t>
            </a:r>
            <a:r>
              <a:rPr lang="ko-KR" altLang="en-US" sz="3000" dirty="0" smtClean="0">
                <a:solidFill>
                  <a:srgbClr val="FFFF00"/>
                </a:solidFill>
              </a:rPr>
              <a:t>단계 하기</a:t>
            </a:r>
            <a:endParaRPr lang="ko-KR" altLang="en-US" sz="3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260648"/>
            <a:ext cx="576064" cy="76470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42" name="실행 단추: 사용자 지정 41">
            <a:hlinkClick r:id="" action="ppaction://noaction" highlightClick="1"/>
          </p:cNvPr>
          <p:cNvSpPr/>
          <p:nvPr/>
        </p:nvSpPr>
        <p:spPr>
          <a:xfrm>
            <a:off x="1907704" y="3429000"/>
            <a:ext cx="612068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실행 단추: 사용자 지정 42">
            <a:hlinkClick r:id="" action="ppaction://noaction" highlightClick="1"/>
          </p:cNvPr>
          <p:cNvSpPr/>
          <p:nvPr/>
        </p:nvSpPr>
        <p:spPr>
          <a:xfrm rot="5400000">
            <a:off x="1907704" y="3617640"/>
            <a:ext cx="612068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실행 단추: 사용자 지정 43">
            <a:hlinkClick r:id="" action="ppaction://noaction" highlightClick="1"/>
          </p:cNvPr>
          <p:cNvSpPr/>
          <p:nvPr/>
        </p:nvSpPr>
        <p:spPr>
          <a:xfrm rot="5400000">
            <a:off x="-540568" y="3789040"/>
            <a:ext cx="5112568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실행 단추: 사용자 지정 47">
            <a:hlinkClick r:id="" action="ppaction://noaction" highlightClick="1"/>
          </p:cNvPr>
          <p:cNvSpPr/>
          <p:nvPr/>
        </p:nvSpPr>
        <p:spPr>
          <a:xfrm rot="10800000">
            <a:off x="0" y="0"/>
            <a:ext cx="9144000" cy="2606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실행 단추: 사용자 지정 49">
            <a:hlinkClick r:id="" action="ppaction://noaction" highlightClick="1"/>
          </p:cNvPr>
          <p:cNvSpPr/>
          <p:nvPr/>
        </p:nvSpPr>
        <p:spPr>
          <a:xfrm rot="5400000">
            <a:off x="5364088" y="2996952"/>
            <a:ext cx="5112568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실행 단추: 사용자 지정 50">
            <a:hlinkClick r:id="" action="ppaction://noaction" highlightClick="1"/>
          </p:cNvPr>
          <p:cNvSpPr/>
          <p:nvPr/>
        </p:nvSpPr>
        <p:spPr>
          <a:xfrm rot="10800000">
            <a:off x="1259632" y="620688"/>
            <a:ext cx="6480720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실행 단추: 사용자 지정 46">
            <a:hlinkClick r:id="" action="ppaction://noaction" highlightClick="1"/>
          </p:cNvPr>
          <p:cNvSpPr/>
          <p:nvPr/>
        </p:nvSpPr>
        <p:spPr>
          <a:xfrm rot="5400000">
            <a:off x="-3082652" y="3082652"/>
            <a:ext cx="652534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실행 단추: 사용자 지정 44">
            <a:hlinkClick r:id="" action="ppaction://noaction" highlightClick="1"/>
          </p:cNvPr>
          <p:cNvSpPr/>
          <p:nvPr/>
        </p:nvSpPr>
        <p:spPr>
          <a:xfrm rot="5400000">
            <a:off x="-1476672" y="2376264"/>
            <a:ext cx="5112568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실행 단추: 사용자 지정 48">
            <a:hlinkClick r:id="" action="ppaction://noaction" highlightClick="1"/>
          </p:cNvPr>
          <p:cNvSpPr/>
          <p:nvPr/>
        </p:nvSpPr>
        <p:spPr>
          <a:xfrm rot="5400000">
            <a:off x="5831632" y="3212976"/>
            <a:ext cx="6264696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실행 단추: 사용자 지정 45">
            <a:hlinkClick r:id="" action="ppaction://noaction" highlightClick="1"/>
          </p:cNvPr>
          <p:cNvSpPr/>
          <p:nvPr/>
        </p:nvSpPr>
        <p:spPr>
          <a:xfrm rot="10800000">
            <a:off x="0" y="6497960"/>
            <a:ext cx="9144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1259632" y="260648"/>
            <a:ext cx="72008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26" name="실행 단추: 사용자 지정 2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783987" y="579756"/>
            <a:ext cx="368112" cy="6120681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실행 단추: 사용자 지정 2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4788024" y="692694"/>
            <a:ext cx="360040" cy="6048671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05672" y="2119672"/>
            <a:ext cx="332656" cy="9144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7740352" y="620688"/>
            <a:ext cx="332656" cy="504056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0" y="0"/>
            <a:ext cx="332656" cy="652534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19972" y="-2511660"/>
            <a:ext cx="288032" cy="655272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77680" y="-4154152"/>
            <a:ext cx="260648" cy="856895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899592" y="0"/>
            <a:ext cx="332656" cy="508518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1835696" y="1412776"/>
            <a:ext cx="332656" cy="508518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8811344" y="0"/>
            <a:ext cx="332656" cy="652534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r>
                <a:rPr lang="en-US" altLang="ko-KR" sz="4000" dirty="0" smtClean="0">
                  <a:solidFill>
                    <a:schemeClr val="accent5"/>
                  </a:solidFill>
                </a:rPr>
                <a:t>4</a:t>
              </a:r>
              <a:r>
                <a:rPr lang="ko-KR" altLang="en-US" sz="4000" dirty="0" smtClean="0">
                  <a:solidFill>
                    <a:schemeClr val="accent5"/>
                  </a:solidFill>
                </a:rPr>
                <a:t>단계는 손 떨림 조심</a:t>
              </a:r>
              <a:r>
                <a:rPr lang="en-US" altLang="ko-KR" sz="4000" dirty="0" smtClean="0">
                  <a:solidFill>
                    <a:schemeClr val="accent5"/>
                  </a:solidFill>
                </a:rPr>
                <a:t>!</a:t>
              </a: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3131840" y="4365104"/>
              <a:ext cx="2736304" cy="1330448"/>
            </a:xfrm>
            <a:prstGeom prst="actionButtonBlank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0" dirty="0" smtClean="0">
                  <a:solidFill>
                    <a:srgbClr val="FFFF00"/>
                  </a:solidFill>
                </a:rPr>
                <a:t>4</a:t>
              </a:r>
              <a:r>
                <a:rPr lang="ko-KR" altLang="en-US" sz="3000" dirty="0" smtClean="0">
                  <a:solidFill>
                    <a:srgbClr val="FFFF00"/>
                  </a:solidFill>
                </a:rPr>
                <a:t>단계 하기</a:t>
              </a:r>
              <a:endParaRPr lang="ko-KR" altLang="en-US" sz="3000" dirty="0">
                <a:solidFill>
                  <a:srgbClr val="FFFF00"/>
                </a:solidFill>
              </a:endParaRPr>
            </a:p>
          </p:txBody>
        </p:sp>
      </p:grp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0"/>
            <a:ext cx="432048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 rot="16200000">
            <a:off x="-2039044" y="2794620"/>
            <a:ext cx="594928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755576" y="5877272"/>
            <a:ext cx="7272808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323528" y="6569968"/>
            <a:ext cx="8496944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1115616" y="0"/>
            <a:ext cx="8028384" cy="2606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16200000">
            <a:off x="5665304" y="3379304"/>
            <a:ext cx="659735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16200000">
            <a:off x="-3248980" y="3248980"/>
            <a:ext cx="6858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 rot="5400000">
            <a:off x="5472100" y="3320988"/>
            <a:ext cx="5400600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>
            <a:off x="1763688" y="620688"/>
            <a:ext cx="6552728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>
            <a:off x="1619672" y="5229200"/>
            <a:ext cx="5976664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16200000">
            <a:off x="5314392" y="3262672"/>
            <a:ext cx="4203848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5400000">
            <a:off x="4824028" y="2600908"/>
            <a:ext cx="3744416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10800000">
            <a:off x="1619672" y="2852936"/>
            <a:ext cx="4464496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 rot="5400000">
            <a:off x="-684584" y="2924944"/>
            <a:ext cx="4896544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4045632" y="3163280"/>
            <a:ext cx="371703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1907704" y="4869160"/>
            <a:ext cx="792088" cy="4046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56" name="실행 단추: 사용자 지정 5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323528" cy="6858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실행 단추: 사용자 지정 5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10236" y="2447764"/>
            <a:ext cx="323528" cy="849694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실행 단추: 사용자 지정 5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23528" cy="616530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실행 단추: 사용자 지정 5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820472" y="0"/>
            <a:ext cx="323528" cy="6858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실행 단추: 사용자 지정 5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20688"/>
            <a:ext cx="323528" cy="5544616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실행 단추: 사용자 지정 6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308304" y="1340768"/>
            <a:ext cx="323528" cy="42038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실행 단추: 사용자 지정 6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516216" y="908720"/>
            <a:ext cx="360040" cy="37718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실행 단추: 사용자 지정 6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517740" y="2403140"/>
            <a:ext cx="288032" cy="7236296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실행 단추: 사용자 지정 6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19972" y="2528900"/>
            <a:ext cx="288032" cy="56886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실행 단추: 사용자 지정 6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01716" y="-3758108"/>
            <a:ext cx="260648" cy="77768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실행 단추: 사용자 지정 6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24028" y="-2295636"/>
            <a:ext cx="288032" cy="612068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실행 단추: 사용자 지정 6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635896" y="836712"/>
            <a:ext cx="360040" cy="439248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실행 단추: 사용자 지정 6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24128" y="1484784"/>
            <a:ext cx="323528" cy="37718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실행 단추: 사용자 지정 6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619672" y="620688"/>
            <a:ext cx="323528" cy="460851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5"/>
                  </a:solidFill>
                </a:rPr>
                <a:t>마지막 단계</a:t>
              </a:r>
              <a:endParaRPr lang="en-US" altLang="ko-KR" sz="4000" dirty="0" smtClean="0">
                <a:solidFill>
                  <a:schemeClr val="accent5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5"/>
                  </a:solidFill>
                </a:rPr>
                <a:t>버그 안 쓰고 깨면 </a:t>
              </a:r>
              <a:r>
                <a:rPr lang="en-US" altLang="ko-KR" sz="4000" dirty="0" smtClean="0">
                  <a:solidFill>
                    <a:schemeClr val="accent5"/>
                  </a:solidFill>
                </a:rPr>
                <a:t>100</a:t>
              </a:r>
              <a:r>
                <a:rPr lang="ko-KR" altLang="en-US" sz="4000" dirty="0" smtClean="0">
                  <a:solidFill>
                    <a:schemeClr val="accent5"/>
                  </a:solidFill>
                </a:rPr>
                <a:t>만원 줌</a:t>
              </a:r>
              <a:r>
                <a:rPr lang="en-US" altLang="ko-KR" sz="4000" dirty="0" smtClean="0">
                  <a:solidFill>
                    <a:schemeClr val="accent5"/>
                  </a:solidFill>
                </a:rPr>
                <a:t>.</a:t>
              </a: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2915816" y="4365104"/>
              <a:ext cx="3168352" cy="1330448"/>
            </a:xfrm>
            <a:prstGeom prst="actionButtonBlank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FFFF00"/>
                  </a:solidFill>
                </a:rPr>
                <a:t>마지막 단계 하기</a:t>
              </a:r>
              <a:endParaRPr lang="ko-KR" altLang="en-US" sz="3000" dirty="0">
                <a:solidFill>
                  <a:srgbClr val="FFFF00"/>
                </a:solidFill>
              </a:endParaRPr>
            </a:p>
          </p:txBody>
        </p:sp>
      </p:grp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35" name="실행 단추: 사용자 지정 34">
            <a:hlinkClick r:id="" action="ppaction://noaction" highlightClick="1"/>
          </p:cNvPr>
          <p:cNvSpPr/>
          <p:nvPr/>
        </p:nvSpPr>
        <p:spPr>
          <a:xfrm rot="5400000">
            <a:off x="-1931032" y="2686608"/>
            <a:ext cx="5733256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실행 단추: 사용자 지정 40">
            <a:hlinkClick r:id="" action="ppaction://noaction" highlightClick="1"/>
          </p:cNvPr>
          <p:cNvSpPr/>
          <p:nvPr/>
        </p:nvSpPr>
        <p:spPr>
          <a:xfrm rot="5400000">
            <a:off x="1307816" y="4963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실행 단추: 사용자 지정 41">
            <a:hlinkClick r:id="" action="ppaction://noaction" highlightClick="1"/>
          </p:cNvPr>
          <p:cNvSpPr/>
          <p:nvPr/>
        </p:nvSpPr>
        <p:spPr>
          <a:xfrm rot="5400000">
            <a:off x="1690168" y="3284984"/>
            <a:ext cx="3384376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실행 단추: 사용자 지정 42">
            <a:hlinkClick r:id="" action="ppaction://noaction" highlightClick="1"/>
          </p:cNvPr>
          <p:cNvSpPr/>
          <p:nvPr/>
        </p:nvSpPr>
        <p:spPr>
          <a:xfrm rot="5400000">
            <a:off x="1307816" y="1534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실행 단추: 사용자 지정 43">
            <a:hlinkClick r:id="" action="ppaction://noaction" highlightClick="1"/>
          </p:cNvPr>
          <p:cNvSpPr/>
          <p:nvPr/>
        </p:nvSpPr>
        <p:spPr>
          <a:xfrm rot="5400000">
            <a:off x="2029408" y="4963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실행 단추: 사용자 지정 44">
            <a:hlinkClick r:id="" action="ppaction://noaction" highlightClick="1"/>
          </p:cNvPr>
          <p:cNvSpPr/>
          <p:nvPr/>
        </p:nvSpPr>
        <p:spPr>
          <a:xfrm rot="5400000">
            <a:off x="2411760" y="3284984"/>
            <a:ext cx="3384376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실행 단추: 사용자 지정 45">
            <a:hlinkClick r:id="" action="ppaction://noaction" highlightClick="1"/>
          </p:cNvPr>
          <p:cNvSpPr/>
          <p:nvPr/>
        </p:nvSpPr>
        <p:spPr>
          <a:xfrm rot="5400000">
            <a:off x="2029408" y="1534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실행 단추: 사용자 지정 46">
            <a:hlinkClick r:id="" action="ppaction://noaction" highlightClick="1"/>
          </p:cNvPr>
          <p:cNvSpPr/>
          <p:nvPr/>
        </p:nvSpPr>
        <p:spPr>
          <a:xfrm rot="5400000">
            <a:off x="2749488" y="4963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실행 단추: 사용자 지정 47">
            <a:hlinkClick r:id="" action="ppaction://noaction" highlightClick="1"/>
          </p:cNvPr>
          <p:cNvSpPr/>
          <p:nvPr/>
        </p:nvSpPr>
        <p:spPr>
          <a:xfrm rot="5400000">
            <a:off x="3131840" y="3284984"/>
            <a:ext cx="3384376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실행 단추: 사용자 지정 48">
            <a:hlinkClick r:id="" action="ppaction://noaction" highlightClick="1"/>
          </p:cNvPr>
          <p:cNvSpPr/>
          <p:nvPr/>
        </p:nvSpPr>
        <p:spPr>
          <a:xfrm rot="5400000">
            <a:off x="2749488" y="1534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실행 단추: 사용자 지정 49">
            <a:hlinkClick r:id="" action="ppaction://noaction" highlightClick="1"/>
          </p:cNvPr>
          <p:cNvSpPr/>
          <p:nvPr/>
        </p:nvSpPr>
        <p:spPr>
          <a:xfrm rot="5400000">
            <a:off x="3469568" y="4963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</p:cNvPr>
          <p:cNvSpPr/>
          <p:nvPr/>
        </p:nvSpPr>
        <p:spPr>
          <a:xfrm rot="5400000">
            <a:off x="3851920" y="3284984"/>
            <a:ext cx="3384376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실행 단추: 사용자 지정 52">
            <a:hlinkClick r:id="" action="ppaction://noaction" highlightClick="1"/>
          </p:cNvPr>
          <p:cNvSpPr/>
          <p:nvPr/>
        </p:nvSpPr>
        <p:spPr>
          <a:xfrm rot="5400000">
            <a:off x="3469568" y="1534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실행 단추: 사용자 지정 53">
            <a:hlinkClick r:id="" action="ppaction://noaction" highlightClick="1"/>
          </p:cNvPr>
          <p:cNvSpPr/>
          <p:nvPr/>
        </p:nvSpPr>
        <p:spPr>
          <a:xfrm rot="5400000">
            <a:off x="970088" y="3284984"/>
            <a:ext cx="3384376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 rot="10800000">
            <a:off x="1115616" y="4797152"/>
            <a:ext cx="345638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10800000">
            <a:off x="1115616" y="1700808"/>
            <a:ext cx="345638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실행 단추: 사용자 지정 29">
            <a:hlinkClick r:id="" action="ppaction://noaction" highlightClick="1"/>
          </p:cNvPr>
          <p:cNvSpPr/>
          <p:nvPr/>
        </p:nvSpPr>
        <p:spPr>
          <a:xfrm rot="5400000">
            <a:off x="4189648" y="4963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실행 단추: 사용자 지정 30">
            <a:hlinkClick r:id="" action="ppaction://noaction" highlightClick="1"/>
          </p:cNvPr>
          <p:cNvSpPr/>
          <p:nvPr/>
        </p:nvSpPr>
        <p:spPr>
          <a:xfrm rot="5400000">
            <a:off x="4189648" y="1534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실행 단추: 사용자 지정 31">
            <a:hlinkClick r:id="" action="ppaction://noaction" highlightClick="1"/>
          </p:cNvPr>
          <p:cNvSpPr/>
          <p:nvPr/>
        </p:nvSpPr>
        <p:spPr>
          <a:xfrm rot="5400000">
            <a:off x="4572000" y="3284984"/>
            <a:ext cx="3384376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10800000">
            <a:off x="4572000" y="4797152"/>
            <a:ext cx="345638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10800000">
            <a:off x="4572000" y="1700808"/>
            <a:ext cx="345638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실행 단추: 사용자 지정 28">
            <a:hlinkClick r:id="" action="ppaction://noaction" highlightClick="1"/>
          </p:cNvPr>
          <p:cNvSpPr/>
          <p:nvPr/>
        </p:nvSpPr>
        <p:spPr>
          <a:xfrm rot="5400000">
            <a:off x="5341776" y="3811352"/>
            <a:ext cx="5733256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0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0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4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8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2" grpId="0" animBg="1"/>
      <p:bldP spid="53" grpId="0" animBg="1"/>
      <p:bldP spid="54" grpId="0" animBg="1"/>
      <p:bldP spid="22" grpId="0" animBg="1"/>
      <p:bldP spid="25" grpId="0" animBg="1"/>
      <p:bldP spid="30" grpId="0" animBg="1"/>
      <p:bldP spid="31" grpId="0" animBg="1"/>
      <p:bldP spid="32" grpId="0" animBg="1"/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8388424" y="5949280"/>
            <a:ext cx="755576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43" name="실행 단추: 사용자 지정 4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1700808"/>
            <a:ext cx="360040" cy="515719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843808" y="342900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515719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203848" y="1700808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843808" y="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483768" y="1700808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563888" y="342900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923928" y="1700808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563888" y="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283968" y="342900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644008" y="1700808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실행 단추: 사용자 지정 2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283968" y="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실행 단추: 사용자 지정 2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004048" y="342900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실행 단추: 사용자 지정 2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64088" y="1700808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실행 단추: 사용자 지정 2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004048" y="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실행 단추: 사용자 지정 3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24128" y="342900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실행 단추: 사용자 지정 3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24128" y="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실행 단추: 사용자 지정 3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084168" y="1700808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실행 단추: 사용자 지정 3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650096" y="3262672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실행 단추: 사용자 지정 3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6106480" y="3262672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실행 단추: 사용자 지정 3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6106480" y="166328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실행 단추: 사용자 지정 3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650096" y="166328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0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4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6" grpId="0" animBg="1"/>
      <p:bldP spid="37" grpId="0" animBg="1"/>
      <p:bldP spid="38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축하합니다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대한민국에서 가장 어려운 게임 </a:t>
              </a:r>
              <a:r>
                <a:rPr lang="en-US" altLang="ko-KR" sz="3000" dirty="0">
                  <a:solidFill>
                    <a:schemeClr val="accent1"/>
                  </a:solidFill>
                </a:rPr>
                <a:t>7</a:t>
              </a:r>
              <a:r>
                <a:rPr lang="ko-KR" altLang="en-US" sz="3000" dirty="0" smtClean="0">
                  <a:solidFill>
                    <a:schemeClr val="accent1"/>
                  </a:solidFill>
                </a:rPr>
                <a:t>을 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성공하셨습니다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이재경 제작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2"/>
                  </a:solidFill>
                </a:rPr>
                <a:t>무단 </a:t>
              </a:r>
              <a:r>
                <a:rPr lang="ko-KR" altLang="en-US" sz="3000" dirty="0" err="1" smtClean="0">
                  <a:solidFill>
                    <a:schemeClr val="accent2"/>
                  </a:solidFill>
                </a:rPr>
                <a:t>베포</a:t>
              </a:r>
              <a:r>
                <a:rPr lang="en-US" altLang="ko-KR" sz="30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3000" dirty="0" smtClean="0">
                  <a:solidFill>
                    <a:schemeClr val="accent2"/>
                  </a:solidFill>
                </a:rPr>
                <a:t>공유</a:t>
              </a:r>
              <a:r>
                <a:rPr lang="en-US" altLang="ko-KR" sz="3000" dirty="0" smtClean="0">
                  <a:solidFill>
                    <a:schemeClr val="accent2"/>
                  </a:solidFill>
                </a:rPr>
                <a:t>) </a:t>
              </a:r>
              <a:r>
                <a:rPr lang="ko-KR" altLang="en-US" sz="3000" dirty="0" smtClean="0">
                  <a:solidFill>
                    <a:schemeClr val="accent2"/>
                  </a:solidFill>
                </a:rPr>
                <a:t>금지</a:t>
              </a:r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dirty="0" smtClean="0"/>
            </a:p>
            <a:p>
              <a:pPr algn="ctr"/>
              <a:endParaRPr lang="ko-KR" altLang="en-US" dirty="0"/>
            </a:p>
          </p:txBody>
        </p:sp>
        <p:sp>
          <p:nvSpPr>
            <p:cNvPr id="5" name="실행 단추: 사용자 지정 4">
              <a:hlinkClick r:id="" action="ppaction://hlinkshowjump?jump=endshow" highlightClick="1"/>
            </p:cNvPr>
            <p:cNvSpPr/>
            <p:nvPr/>
          </p:nvSpPr>
          <p:spPr>
            <a:xfrm>
              <a:off x="5652120" y="5085184"/>
              <a:ext cx="2304256" cy="1080120"/>
            </a:xfrm>
            <a:prstGeom prst="actionButtonBlank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FFFF00"/>
                  </a:solidFill>
                </a:rPr>
                <a:t>끝내기</a:t>
              </a:r>
              <a:endParaRPr lang="ko-KR" altLang="en-US" sz="3000" dirty="0">
                <a:solidFill>
                  <a:srgbClr val="FFFF00"/>
                </a:solidFill>
              </a:endParaRPr>
            </a:p>
          </p:txBody>
        </p:sp>
        <p:sp>
          <p:nvSpPr>
            <p:cNvPr id="6" name="실행 단추: 사용자 지정 5">
              <a:hlinkClick r:id="" action="ppaction://hlinkshowjump?jump=firstslide" highlightClick="1"/>
            </p:cNvPr>
            <p:cNvSpPr/>
            <p:nvPr/>
          </p:nvSpPr>
          <p:spPr>
            <a:xfrm>
              <a:off x="1331640" y="5085184"/>
              <a:ext cx="2304256" cy="1042416"/>
            </a:xfrm>
            <a:prstGeom prst="actionButtonBlank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FFFF00"/>
                  </a:solidFill>
                </a:rPr>
                <a:t>한판 더하기</a:t>
              </a:r>
              <a:r>
                <a:rPr lang="en-US" altLang="ko-KR" sz="3000" dirty="0" smtClean="0">
                  <a:solidFill>
                    <a:srgbClr val="FFFF00"/>
                  </a:solidFill>
                </a:rPr>
                <a:t>!</a:t>
              </a:r>
              <a:endParaRPr lang="ko-KR" altLang="en-US" sz="3000" dirty="0">
                <a:solidFill>
                  <a:srgbClr val="FFFF00"/>
                </a:solidFill>
              </a:endParaRPr>
            </a:p>
          </p:txBody>
        </p:sp>
      </p:grpSp>
    </p:spTree>
  </p:cSld>
  <p:clrMapOvr>
    <a:masterClrMapping/>
  </p:clrMapOvr>
  <p:transition advClick="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>
                <a:solidFill>
                  <a:schemeClr val="accent1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2"/>
                  </a:solidFill>
                </a:rPr>
                <a:t>게임 오버</a:t>
              </a:r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6"/>
                  </a:solidFill>
                </a:rPr>
                <a:t>제작 </a:t>
              </a:r>
              <a:r>
                <a:rPr lang="en-US" altLang="ko-KR" sz="4000" dirty="0" smtClean="0">
                  <a:solidFill>
                    <a:schemeClr val="accent6"/>
                  </a:solidFill>
                </a:rPr>
                <a:t>: </a:t>
              </a:r>
              <a:r>
                <a:rPr lang="ko-KR" altLang="en-US" sz="4000" dirty="0" smtClean="0">
                  <a:solidFill>
                    <a:schemeClr val="accent6"/>
                  </a:solidFill>
                </a:rPr>
                <a:t>이재경</a:t>
              </a:r>
              <a:endParaRPr lang="en-US" altLang="ko-KR" sz="4000" dirty="0" smtClean="0">
                <a:solidFill>
                  <a:schemeClr val="accent6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en-US" altLang="ko-KR" sz="4000" dirty="0" smtClean="0">
                  <a:solidFill>
                    <a:schemeClr val="accent2"/>
                  </a:solidFill>
                </a:rPr>
                <a:t>-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무단 </a:t>
              </a:r>
              <a:r>
                <a:rPr lang="ko-KR" altLang="en-US" sz="4000" dirty="0" err="1" smtClean="0">
                  <a:solidFill>
                    <a:schemeClr val="accent2"/>
                  </a:solidFill>
                </a:rPr>
                <a:t>베포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공유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) 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금지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-</a:t>
              </a:r>
              <a:r>
                <a:rPr lang="ko-KR" altLang="en-US" sz="4000" dirty="0" smtClean="0">
                  <a:solidFill>
                    <a:schemeClr val="accent1"/>
                  </a:solidFill>
                </a:rPr>
                <a:t> </a:t>
              </a:r>
              <a:endParaRPr lang="en-US" altLang="ko-KR" sz="4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ko-KR" altLang="en-US" sz="5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firstslide" highlightClick="1"/>
            </p:cNvPr>
            <p:cNvSpPr/>
            <p:nvPr/>
          </p:nvSpPr>
          <p:spPr>
            <a:xfrm>
              <a:off x="1403648" y="4437112"/>
              <a:ext cx="2304256" cy="1042416"/>
            </a:xfrm>
            <a:prstGeom prst="actionButtonBlank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FFFF00"/>
                  </a:solidFill>
                </a:rPr>
                <a:t>다시 하기</a:t>
              </a:r>
              <a:endParaRPr lang="ko-KR" altLang="en-US" sz="3000" dirty="0">
                <a:solidFill>
                  <a:srgbClr val="FFFF00"/>
                </a:solidFill>
              </a:endParaRPr>
            </a:p>
          </p:txBody>
        </p:sp>
        <p:sp>
          <p:nvSpPr>
            <p:cNvPr id="8" name="실행 단추: 사용자 지정 7">
              <a:hlinkClick r:id="" action="ppaction://hlinkshowjump?jump=endshow" highlightClick="1"/>
            </p:cNvPr>
            <p:cNvSpPr/>
            <p:nvPr/>
          </p:nvSpPr>
          <p:spPr>
            <a:xfrm>
              <a:off x="5652120" y="4437112"/>
              <a:ext cx="2304256" cy="1080120"/>
            </a:xfrm>
            <a:prstGeom prst="actionButtonBlank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FFFF00"/>
                  </a:solidFill>
                </a:rPr>
                <a:t>끝내기</a:t>
              </a:r>
              <a:endParaRPr lang="ko-KR" altLang="en-US" sz="3000" dirty="0">
                <a:solidFill>
                  <a:srgbClr val="FFFF00"/>
                </a:solidFill>
              </a:endParaRPr>
            </a:p>
          </p:txBody>
        </p:sp>
      </p:grpSp>
    </p:spTree>
  </p:cSld>
  <p:clrMapOvr>
    <a:masterClrMapping/>
  </p:clrMapOvr>
  <p:transition advClick="0">
    <p:newsflash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129</Words>
  <Application>Microsoft Office PowerPoint</Application>
  <PresentationFormat>화면 슬라이드 쇼(4:3)</PresentationFormat>
  <Paragraphs>81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2</cp:revision>
  <dcterms:created xsi:type="dcterms:W3CDTF">2013-01-12T07:34:09Z</dcterms:created>
  <dcterms:modified xsi:type="dcterms:W3CDTF">2013-01-12T07:45:25Z</dcterms:modified>
</cp:coreProperties>
</file>