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E8BEE-DC37-4161-A82B-1AED061CEB0C}" type="datetimeFigureOut">
              <a:rPr lang="ko-KR" altLang="en-US" smtClean="0"/>
              <a:pPr/>
              <a:t>2011-10-06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625D3-1EC0-4655-A6BA-07663CE906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solidFill>
                  <a:srgbClr val="00B050"/>
                </a:solidFill>
              </a:rPr>
              <a:t>기다리고 기다리던</a:t>
            </a:r>
            <a:r>
              <a:rPr lang="en-US" altLang="ko-KR" sz="3200" dirty="0" smtClean="0">
                <a:solidFill>
                  <a:srgbClr val="00B050"/>
                </a:solidFill>
              </a:rPr>
              <a:t>~~~</a:t>
            </a:r>
          </a:p>
          <a:p>
            <a:pPr algn="ctr"/>
            <a:r>
              <a:rPr lang="ko-KR" altLang="en-US" sz="3200" dirty="0" smtClean="0">
                <a:solidFill>
                  <a:srgbClr val="00B050"/>
                </a:solidFill>
              </a:rPr>
              <a:t>마우스 피하기 게임</a:t>
            </a:r>
            <a:r>
              <a:rPr lang="en-US" altLang="ko-KR" sz="3200" dirty="0">
                <a:solidFill>
                  <a:srgbClr val="00B050"/>
                </a:solidFill>
              </a:rPr>
              <a:t> </a:t>
            </a:r>
            <a:r>
              <a:rPr lang="ko-KR" altLang="en-US" sz="3200" dirty="0" smtClean="0">
                <a:solidFill>
                  <a:srgbClr val="00B050"/>
                </a:solidFill>
              </a:rPr>
              <a:t>시즌 </a:t>
            </a:r>
            <a:r>
              <a:rPr lang="en-US" altLang="ko-KR" sz="3200" dirty="0" smtClean="0">
                <a:solidFill>
                  <a:srgbClr val="00B050"/>
                </a:solidFill>
              </a:rPr>
              <a:t>2</a:t>
            </a:r>
            <a:r>
              <a:rPr lang="ko-KR" altLang="en-US" sz="3200" dirty="0" smtClean="0">
                <a:solidFill>
                  <a:srgbClr val="00B050"/>
                </a:solidFill>
              </a:rPr>
              <a:t>가 나왔습니다</a:t>
            </a:r>
            <a:r>
              <a:rPr lang="en-US" altLang="ko-KR" sz="3200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ko-KR" altLang="en-US" sz="3200" dirty="0" smtClean="0">
                <a:solidFill>
                  <a:srgbClr val="00B050"/>
                </a:solidFill>
              </a:rPr>
              <a:t>많은 관심바랍니다</a:t>
            </a:r>
            <a:r>
              <a:rPr lang="en-US" altLang="ko-KR" sz="3200" dirty="0" smtClean="0">
                <a:solidFill>
                  <a:srgbClr val="00B050"/>
                </a:solidFill>
              </a:rPr>
              <a:t>. </a:t>
            </a:r>
            <a:r>
              <a:rPr lang="ko-KR" altLang="en-US" sz="3200" dirty="0" smtClean="0">
                <a:solidFill>
                  <a:srgbClr val="00B050"/>
                </a:solidFill>
              </a:rPr>
              <a:t>감사합니다</a:t>
            </a:r>
            <a:r>
              <a:rPr lang="en-US" altLang="ko-KR" sz="3200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ko-KR" altLang="en-US" sz="3200" dirty="0" smtClean="0">
                <a:solidFill>
                  <a:srgbClr val="00B050"/>
                </a:solidFill>
              </a:rPr>
              <a:t>그리고 오늘부터 양을 줄이도록 하겠습니다</a:t>
            </a:r>
            <a:r>
              <a:rPr lang="en-US" altLang="ko-KR" sz="3200" dirty="0" smtClean="0">
                <a:solidFill>
                  <a:srgbClr val="00B050"/>
                </a:solidFill>
              </a:rPr>
              <a:t>. </a:t>
            </a:r>
          </a:p>
          <a:p>
            <a:pPr algn="ctr"/>
            <a:r>
              <a:rPr lang="ko-KR" altLang="en-US" sz="3200" dirty="0" smtClean="0">
                <a:solidFill>
                  <a:srgbClr val="00B050"/>
                </a:solidFill>
              </a:rPr>
              <a:t>양해바랍니다</a:t>
            </a:r>
            <a:r>
              <a:rPr lang="en-US" altLang="ko-KR" sz="3200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endParaRPr lang="en-US" altLang="ko-KR" sz="3200" dirty="0">
              <a:solidFill>
                <a:srgbClr val="00B050"/>
              </a:solidFill>
            </a:endParaRPr>
          </a:p>
          <a:p>
            <a:pPr algn="ctr"/>
            <a:endParaRPr lang="en-US" altLang="ko-KR" sz="3200" dirty="0" smtClean="0">
              <a:solidFill>
                <a:srgbClr val="00B050"/>
              </a:solidFill>
            </a:endParaRPr>
          </a:p>
          <a:p>
            <a:pPr algn="ctr"/>
            <a:endParaRPr lang="ko-KR" altLang="en-US" sz="3200" dirty="0">
              <a:solidFill>
                <a:srgbClr val="00B050"/>
              </a:solidFill>
            </a:endParaRPr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286116" y="5000636"/>
            <a:ext cx="2571768" cy="12858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rgbClr val="00B050"/>
                </a:solidFill>
              </a:rPr>
              <a:t>마우스 피하기 게임 </a:t>
            </a:r>
            <a:endParaRPr lang="en-US" altLang="ko-KR" sz="4000" dirty="0" smtClean="0">
              <a:solidFill>
                <a:srgbClr val="00B050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rgbClr val="00B050"/>
                </a:solidFill>
              </a:rPr>
              <a:t>시즌 </a:t>
            </a:r>
            <a:r>
              <a:rPr lang="en-US" altLang="ko-KR" sz="4000" dirty="0" smtClean="0">
                <a:solidFill>
                  <a:srgbClr val="00B050"/>
                </a:solidFill>
              </a:rPr>
              <a:t>2 Lv. 1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143380"/>
            <a:ext cx="2571768" cy="12858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>
                <a:solidFill>
                  <a:srgbClr val="00B050"/>
                </a:solidFill>
              </a:rPr>
              <a:t>시즌 </a:t>
            </a:r>
            <a:r>
              <a:rPr lang="en-US" altLang="ko-KR" sz="3500" dirty="0" smtClean="0">
                <a:solidFill>
                  <a:srgbClr val="00B050"/>
                </a:solidFill>
              </a:rPr>
              <a:t>2</a:t>
            </a:r>
            <a:r>
              <a:rPr lang="ko-KR" altLang="en-US" sz="3500" dirty="0" smtClean="0">
                <a:solidFill>
                  <a:srgbClr val="00B050"/>
                </a:solidFill>
              </a:rPr>
              <a:t>부터는 </a:t>
            </a:r>
            <a:r>
              <a:rPr lang="ko-KR" altLang="en-US" sz="3500" dirty="0" err="1" smtClean="0">
                <a:solidFill>
                  <a:srgbClr val="00B050"/>
                </a:solidFill>
              </a:rPr>
              <a:t>복불복</a:t>
            </a:r>
            <a:r>
              <a:rPr lang="ko-KR" altLang="en-US" sz="3500" dirty="0" smtClean="0">
                <a:solidFill>
                  <a:srgbClr val="00B050"/>
                </a:solidFill>
              </a:rPr>
              <a:t> 게임입니다</a:t>
            </a:r>
            <a:r>
              <a:rPr lang="en-US" altLang="ko-KR" sz="3500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ko-KR" altLang="en-US" sz="3500" dirty="0" smtClean="0">
                <a:solidFill>
                  <a:srgbClr val="00B050"/>
                </a:solidFill>
              </a:rPr>
              <a:t>사다리 타기로 난이도를 정합니다</a:t>
            </a:r>
            <a:r>
              <a:rPr lang="en-US" altLang="ko-KR" sz="3500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ko-KR" altLang="en-US" sz="3500" dirty="0" smtClean="0">
                <a:solidFill>
                  <a:srgbClr val="00B050"/>
                </a:solidFill>
              </a:rPr>
              <a:t>레벨이 높아질수록 </a:t>
            </a:r>
            <a:r>
              <a:rPr lang="ko-KR" altLang="en-US" sz="3500" dirty="0" err="1" smtClean="0">
                <a:solidFill>
                  <a:srgbClr val="00B050"/>
                </a:solidFill>
              </a:rPr>
              <a:t>복불복의</a:t>
            </a:r>
            <a:r>
              <a:rPr lang="ko-KR" altLang="en-US" sz="3500" dirty="0" smtClean="0">
                <a:solidFill>
                  <a:srgbClr val="00B050"/>
                </a:solidFill>
              </a:rPr>
              <a:t> 난이도는</a:t>
            </a:r>
            <a:endParaRPr lang="en-US" altLang="ko-KR" sz="3500" dirty="0" smtClean="0">
              <a:solidFill>
                <a:srgbClr val="00B050"/>
              </a:solidFill>
            </a:endParaRPr>
          </a:p>
          <a:p>
            <a:pPr algn="ctr"/>
            <a:r>
              <a:rPr lang="ko-KR" altLang="en-US" sz="3500" dirty="0" smtClean="0">
                <a:solidFill>
                  <a:srgbClr val="00B050"/>
                </a:solidFill>
              </a:rPr>
              <a:t>높아집니다</a:t>
            </a:r>
            <a:r>
              <a:rPr lang="en-US" altLang="ko-KR" sz="3500" dirty="0" smtClean="0">
                <a:solidFill>
                  <a:srgbClr val="00B050"/>
                </a:solidFill>
              </a:rPr>
              <a:t>. </a:t>
            </a:r>
            <a:r>
              <a:rPr lang="ko-KR" altLang="en-US" sz="3500" dirty="0" smtClean="0">
                <a:solidFill>
                  <a:srgbClr val="00B050"/>
                </a:solidFill>
              </a:rPr>
              <a:t>그럼 행운을 빌길</a:t>
            </a:r>
            <a:endParaRPr lang="en-US" altLang="ko-KR" sz="3500" dirty="0">
              <a:solidFill>
                <a:srgbClr val="00B050"/>
              </a:solidFill>
            </a:endParaRPr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357694"/>
            <a:ext cx="2571768" cy="12858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>
                <a:solidFill>
                  <a:srgbClr val="00B050"/>
                </a:solidFill>
              </a:rPr>
              <a:t>번호를 클릭하세요</a:t>
            </a:r>
            <a:r>
              <a:rPr lang="en-US" altLang="ko-KR" sz="4000" dirty="0" smtClean="0">
                <a:solidFill>
                  <a:srgbClr val="00B050"/>
                </a:solidFill>
              </a:rPr>
              <a:t>.</a:t>
            </a:r>
            <a:endParaRPr lang="ko-KR" altLang="en-US" sz="4000" dirty="0">
              <a:solidFill>
                <a:srgbClr val="00B050"/>
              </a:solidFill>
            </a:endParaRPr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142976" y="785794"/>
            <a:ext cx="428628" cy="52864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7215206" y="785794"/>
            <a:ext cx="428628" cy="52864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rId2" action="ppaction://hlinksldjump" highlightClick="1"/>
          </p:cNvPr>
          <p:cNvSpPr/>
          <p:nvPr/>
        </p:nvSpPr>
        <p:spPr>
          <a:xfrm>
            <a:off x="857224" y="142852"/>
            <a:ext cx="1071570" cy="642942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00B050"/>
                </a:solidFill>
              </a:rPr>
              <a:t>1</a:t>
            </a:r>
            <a:endParaRPr lang="ko-KR" altLang="en-US" sz="3000" dirty="0">
              <a:solidFill>
                <a:srgbClr val="00B050"/>
              </a:solidFill>
            </a:endParaRPr>
          </a:p>
        </p:txBody>
      </p:sp>
      <p:sp>
        <p:nvSpPr>
          <p:cNvPr id="23" name="실행 단추: 사용자 지정 22">
            <a:hlinkClick r:id="rId3" action="ppaction://hlinksldjump" highlightClick="1"/>
          </p:cNvPr>
          <p:cNvSpPr/>
          <p:nvPr/>
        </p:nvSpPr>
        <p:spPr>
          <a:xfrm>
            <a:off x="6858016" y="142852"/>
            <a:ext cx="1071570" cy="642942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rgbClr val="00B050"/>
                </a:solidFill>
              </a:rPr>
              <a:t>2</a:t>
            </a:r>
            <a:endParaRPr lang="ko-KR" altLang="en-US" sz="3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>
              <a:solidFill>
                <a:srgbClr val="00B050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rgbClr val="00B050"/>
                </a:solidFill>
              </a:rPr>
              <a:t>상 당첨을 축하합니다</a:t>
            </a:r>
            <a:r>
              <a:rPr lang="en-US" altLang="ko-KR" sz="4000" dirty="0" smtClean="0">
                <a:solidFill>
                  <a:srgbClr val="00B050"/>
                </a:solidFill>
              </a:rPr>
              <a:t>.</a:t>
            </a:r>
            <a:endParaRPr lang="en-US" altLang="ko-KR" sz="4000" dirty="0">
              <a:solidFill>
                <a:srgbClr val="00B050"/>
              </a:solidFill>
            </a:endParaRP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endParaRPr lang="en-US" altLang="ko-KR" sz="4000" dirty="0" smtClean="0"/>
          </a:p>
          <a:p>
            <a:endParaRPr lang="en-US" altLang="ko-KR" sz="4000" dirty="0" smtClean="0"/>
          </a:p>
          <a:p>
            <a:r>
              <a:rPr lang="en-US" altLang="ko-KR" sz="4000" dirty="0"/>
              <a:t> </a:t>
            </a:r>
            <a:r>
              <a:rPr lang="en-US" altLang="ko-KR" sz="4000" dirty="0" smtClean="0"/>
              <a:t>     </a:t>
            </a:r>
            <a:r>
              <a:rPr lang="ko-KR" altLang="en-US" sz="4000" dirty="0" smtClean="0">
                <a:solidFill>
                  <a:srgbClr val="00B050"/>
                </a:solidFill>
              </a:rPr>
              <a:t>상                               하</a:t>
            </a:r>
            <a:endParaRPr lang="en-US" altLang="ko-KR" sz="4000" dirty="0" smtClean="0">
              <a:solidFill>
                <a:srgbClr val="00B050"/>
              </a:solidFill>
            </a:endParaRPr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1142976" y="785794"/>
            <a:ext cx="428628" cy="52864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7215206" y="785794"/>
            <a:ext cx="428628" cy="52864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928662" y="785794"/>
            <a:ext cx="857256" cy="64294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앞으로 또는 다음 9">
            <a:hlinkClick r:id="rId2" action="ppaction://hlinksldjump" highlightClick="1"/>
          </p:cNvPr>
          <p:cNvSpPr/>
          <p:nvPr/>
        </p:nvSpPr>
        <p:spPr>
          <a:xfrm>
            <a:off x="2857488" y="4000504"/>
            <a:ext cx="2928958" cy="157163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00503 0.71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>
              <a:solidFill>
                <a:srgbClr val="00B050"/>
              </a:solidFill>
            </a:endParaRPr>
          </a:p>
          <a:p>
            <a:pPr algn="ctr"/>
            <a:r>
              <a:rPr lang="ko-KR" altLang="en-US" sz="4000" dirty="0">
                <a:solidFill>
                  <a:srgbClr val="00B050"/>
                </a:solidFill>
              </a:rPr>
              <a:t>하</a:t>
            </a:r>
            <a:r>
              <a:rPr lang="ko-KR" altLang="en-US" sz="4000" dirty="0" smtClean="0">
                <a:solidFill>
                  <a:srgbClr val="00B050"/>
                </a:solidFill>
              </a:rPr>
              <a:t> 당첨을 축하합니다</a:t>
            </a:r>
            <a:r>
              <a:rPr lang="en-US" altLang="ko-KR" sz="4000" dirty="0" smtClean="0">
                <a:solidFill>
                  <a:srgbClr val="00B050"/>
                </a:solidFill>
              </a:rPr>
              <a:t>.</a:t>
            </a:r>
            <a:endParaRPr lang="en-US" altLang="ko-KR" sz="4000" dirty="0">
              <a:solidFill>
                <a:srgbClr val="00B050"/>
              </a:solidFill>
            </a:endParaRP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endParaRPr lang="en-US" altLang="ko-KR" sz="4000" dirty="0" smtClean="0"/>
          </a:p>
          <a:p>
            <a:endParaRPr lang="en-US" altLang="ko-KR" sz="4000" dirty="0" smtClean="0"/>
          </a:p>
          <a:p>
            <a:r>
              <a:rPr lang="en-US" altLang="ko-KR" sz="4000" dirty="0"/>
              <a:t> </a:t>
            </a:r>
            <a:r>
              <a:rPr lang="en-US" altLang="ko-KR" sz="4000" dirty="0" smtClean="0"/>
              <a:t>     </a:t>
            </a:r>
            <a:r>
              <a:rPr lang="ko-KR" altLang="en-US" sz="4000" dirty="0" smtClean="0">
                <a:solidFill>
                  <a:srgbClr val="00B050"/>
                </a:solidFill>
              </a:rPr>
              <a:t>상                               하</a:t>
            </a:r>
            <a:endParaRPr lang="en-US" altLang="ko-KR" sz="4000" dirty="0" smtClean="0">
              <a:solidFill>
                <a:srgbClr val="00B050"/>
              </a:solidFill>
            </a:endParaRPr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1142976" y="785794"/>
            <a:ext cx="428628" cy="52864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7215206" y="785794"/>
            <a:ext cx="428628" cy="52864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7000892" y="785794"/>
            <a:ext cx="857256" cy="64294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앞으로 또는 다음 9">
            <a:hlinkClick r:id="rId2" action="ppaction://hlinksldjump" highlightClick="1"/>
          </p:cNvPr>
          <p:cNvSpPr/>
          <p:nvPr/>
        </p:nvSpPr>
        <p:spPr>
          <a:xfrm>
            <a:off x="2786050" y="4143380"/>
            <a:ext cx="3000396" cy="17145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00503 0.71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642918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1071538" y="1500174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2357430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1071538" y="3214686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4071942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071538" y="4929198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0" y="5857892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071538" y="1500174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2357430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071538" y="3214686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4071942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071538" y="4929198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857892"/>
            <a:ext cx="8072462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hlinkshowjump?jump=nextslide" highlightClick="1"/>
          </p:cNvPr>
          <p:cNvSpPr/>
          <p:nvPr/>
        </p:nvSpPr>
        <p:spPr>
          <a:xfrm>
            <a:off x="0" y="6215082"/>
            <a:ext cx="785786" cy="642918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3000372"/>
            <a:ext cx="914400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6215082"/>
            <a:ext cx="785786" cy="642918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6" name="실행 단추: 사용자 지정 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3000372"/>
            <a:ext cx="914400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실행 단추: 사용자 지정 4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C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Congratulations.</a:t>
              </a:r>
              <a:endParaRPr lang="en-US" altLang="ko-KR" sz="4000" dirty="0" smtClean="0"/>
            </a:p>
            <a:p>
              <a:pPr algn="ctr"/>
              <a:r>
                <a:rPr lang="ko-KR" altLang="en-US" sz="4000" dirty="0" smtClean="0"/>
                <a:t>시즌 </a:t>
              </a:r>
              <a:r>
                <a:rPr lang="en-US" altLang="ko-KR" sz="4000" dirty="0"/>
                <a:t>2</a:t>
              </a:r>
              <a:r>
                <a:rPr lang="en-US" altLang="ko-KR" sz="4000" dirty="0" smtClean="0"/>
                <a:t> Lv.1</a:t>
              </a:r>
              <a:r>
                <a:rPr lang="ko-KR" altLang="en-US" sz="4000" dirty="0" smtClean="0"/>
                <a:t>을 성공하셨습니다</a:t>
              </a:r>
              <a:r>
                <a:rPr lang="en-US" altLang="ko-KR" sz="4000" dirty="0" smtClean="0"/>
                <a:t>.</a:t>
              </a:r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Production period </a:t>
              </a:r>
              <a:r>
                <a:rPr lang="en-US" altLang="ko-KR" sz="4000" dirty="0" smtClean="0"/>
                <a:t>: 2</a:t>
              </a:r>
              <a:r>
                <a:rPr lang="ko-KR" altLang="en-US" sz="4000" dirty="0" smtClean="0"/>
                <a:t>시간</a:t>
              </a:r>
              <a:endParaRPr lang="en-US" altLang="ko-KR" sz="4000" dirty="0" smtClean="0"/>
            </a:p>
            <a:p>
              <a:pPr algn="ctr"/>
              <a:r>
                <a:rPr lang="en-US" sz="4000" dirty="0" smtClean="0"/>
                <a:t>Author </a:t>
              </a:r>
              <a:r>
                <a:rPr lang="en-US" altLang="ko-KR" sz="4000" dirty="0" smtClean="0"/>
                <a:t>: </a:t>
              </a:r>
              <a:r>
                <a:rPr lang="ko-KR" altLang="en-US" sz="4000" dirty="0" smtClean="0"/>
                <a:t>이재경</a:t>
              </a:r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ko-KR" altLang="en-US" sz="4000" dirty="0" smtClean="0"/>
                <a:t>감사합니다</a:t>
              </a:r>
              <a:r>
                <a:rPr lang="en-US" altLang="ko-KR" sz="4000" dirty="0" smtClean="0"/>
                <a:t>.</a:t>
              </a:r>
            </a:p>
            <a:p>
              <a:pPr algn="ctr"/>
              <a:r>
                <a:rPr lang="en-US" sz="4000" dirty="0" smtClean="0"/>
                <a:t>Thank you.</a:t>
              </a:r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ko-KR" altLang="en-US" sz="2000" dirty="0"/>
            </a:p>
          </p:txBody>
        </p:sp>
        <p:sp>
          <p:nvSpPr>
            <p:cNvPr id="6" name="실행 단추: 사용자 지정 5">
              <a:hlinkClick r:id="" action="ppaction://hlinkshowjump?jump=endshow" highlightClick="1"/>
            </p:cNvPr>
            <p:cNvSpPr/>
            <p:nvPr/>
          </p:nvSpPr>
          <p:spPr>
            <a:xfrm>
              <a:off x="3143240" y="5214950"/>
              <a:ext cx="2786082" cy="1285884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</a:t>
              </a:r>
              <a:r>
                <a:rPr lang="ko-KR" altLang="en-US" sz="3000" dirty="0"/>
                <a:t>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실행 단추: 사용자 지정 4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/>
                <a:t>game over</a:t>
              </a:r>
            </a:p>
            <a:p>
              <a:pPr algn="ctr"/>
              <a:endParaRPr lang="en-US" altLang="ko-KR" sz="4000" dirty="0"/>
            </a:p>
            <a:p>
              <a:pPr algn="ctr"/>
              <a:r>
                <a:rPr lang="ko-KR" altLang="en-US" sz="4000" dirty="0" smtClean="0"/>
                <a:t>다시 하시겠습니까</a:t>
              </a:r>
              <a:r>
                <a:rPr lang="en-US" altLang="ko-KR" sz="4000" dirty="0" smtClean="0"/>
                <a:t>?</a:t>
              </a:r>
            </a:p>
            <a:p>
              <a:pPr algn="ctr"/>
              <a:endParaRPr lang="en-US" altLang="ko-KR" sz="4000" dirty="0" smtClean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28585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dirty="0" smtClean="0"/>
                <a:t>처음부터 </a:t>
              </a:r>
              <a:endParaRPr lang="en-US" altLang="ko-KR" sz="2800" dirty="0" smtClean="0"/>
            </a:p>
            <a:p>
              <a:pPr algn="ctr"/>
              <a:r>
                <a:rPr lang="ko-KR" altLang="en-US" sz="2800" dirty="0" smtClean="0"/>
                <a:t>다시 한다</a:t>
              </a:r>
              <a:endParaRPr lang="ko-KR" altLang="en-US" sz="2800" dirty="0"/>
            </a:p>
          </p:txBody>
        </p:sp>
        <p:sp>
          <p:nvSpPr>
            <p:cNvPr id="7" name="실행 단추: 사용자 지정 6">
              <a:hlinkClick r:id="" action="ppaction://hlinkshowjump?jump=endshow" highlightClick="1"/>
            </p:cNvPr>
            <p:cNvSpPr/>
            <p:nvPr/>
          </p:nvSpPr>
          <p:spPr>
            <a:xfrm>
              <a:off x="592932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/>
                <a:t>끝내기</a:t>
              </a:r>
              <a:endParaRPr lang="ko-KR" alt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106</Words>
  <Application>Microsoft Office PowerPoint</Application>
  <PresentationFormat>화면 슬라이드 쇼(4:3)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7</cp:revision>
  <dcterms:created xsi:type="dcterms:W3CDTF">2011-10-05T11:29:25Z</dcterms:created>
  <dcterms:modified xsi:type="dcterms:W3CDTF">2011-10-06T06:27:19Z</dcterms:modified>
</cp:coreProperties>
</file>