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5" autoAdjust="0"/>
    <p:restoredTop sz="94660"/>
  </p:normalViewPr>
  <p:slideViewPr>
    <p:cSldViewPr>
      <p:cViewPr>
        <p:scale>
          <a:sx n="80" d="100"/>
          <a:sy n="80" d="100"/>
        </p:scale>
        <p:origin x="-54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21B23-A061-4EBE-AF01-F1944027B327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B3EC9-9F80-4334-8AD8-F4BBBA5077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8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15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집 탈출 게임 </a:t>
            </a:r>
            <a:r>
              <a:rPr lang="en-US" altLang="ko-KR" sz="4000" dirty="0" smtClean="0"/>
              <a:t>3</a:t>
            </a:r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r>
              <a:rPr lang="ko-KR" altLang="en-US" sz="3000" dirty="0" smtClean="0"/>
              <a:t>이재경 제작</a:t>
            </a:r>
            <a:endParaRPr lang="en-US" altLang="ko-KR" sz="3000" dirty="0" smtClean="0"/>
          </a:p>
          <a:p>
            <a:pPr algn="ctr"/>
            <a:endParaRPr lang="en-US" altLang="ko-KR" sz="3000" dirty="0" smtClean="0"/>
          </a:p>
          <a:p>
            <a:pPr algn="ctr"/>
            <a:r>
              <a:rPr lang="en-US" altLang="ko-KR" sz="3000" dirty="0" smtClean="0"/>
              <a:t>-</a:t>
            </a:r>
            <a:r>
              <a:rPr lang="ko-KR" altLang="en-US" sz="3000" dirty="0" smtClean="0"/>
              <a:t>무단 공유 금지</a:t>
            </a:r>
            <a:r>
              <a:rPr lang="en-US" altLang="ko-KR" sz="3000" dirty="0" smtClean="0"/>
              <a:t>-</a:t>
            </a:r>
            <a:endParaRPr lang="en-US" altLang="ko-KR" sz="3000" dirty="0"/>
          </a:p>
          <a:p>
            <a:pPr algn="ctr"/>
            <a:endParaRPr lang="en-US" altLang="ko-KR" sz="3000" dirty="0" smtClean="0"/>
          </a:p>
          <a:p>
            <a:pPr algn="ctr"/>
            <a:endParaRPr lang="en-US" altLang="ko-KR" sz="3000" dirty="0"/>
          </a:p>
          <a:p>
            <a:pPr algn="ctr"/>
            <a:endParaRPr lang="en-US" altLang="ko-KR" sz="3000" dirty="0"/>
          </a:p>
          <a:p>
            <a:pPr algn="ctr"/>
            <a:endParaRPr lang="en-US" altLang="ko-KR" dirty="0" smtClean="0"/>
          </a:p>
          <a:p>
            <a:pPr algn="ctr"/>
            <a:endParaRPr lang="ko-KR" altLang="en-US" dirty="0"/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419872" y="4509120"/>
            <a:ext cx="2160240" cy="936104"/>
          </a:xfrm>
          <a:prstGeom prst="actionButtonForwardNex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med"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로딩 중 입니다</a:t>
            </a:r>
            <a:r>
              <a:rPr lang="en-US" altLang="ko-KR" sz="4000" dirty="0" smtClean="0"/>
              <a:t>.</a:t>
            </a:r>
          </a:p>
          <a:p>
            <a:pPr algn="ctr"/>
            <a:r>
              <a:rPr lang="ko-KR" altLang="en-US" sz="4000" dirty="0" smtClean="0"/>
              <a:t>잠시만 기다려 주세요</a:t>
            </a:r>
            <a:r>
              <a:rPr lang="en-US" altLang="ko-KR" sz="4000" dirty="0" smtClean="0"/>
              <a:t>.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4581128"/>
            <a:ext cx="9144000" cy="504056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4581128"/>
            <a:ext cx="9144000" cy="504056"/>
          </a:xfrm>
          <a:prstGeom prst="actionButtonBlank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r>
              <a:rPr lang="ko-KR" altLang="en-US" sz="2000" dirty="0" smtClean="0"/>
              <a:t>나</a:t>
            </a:r>
            <a:r>
              <a:rPr lang="ko-KR" altLang="en-US" sz="2000" dirty="0"/>
              <a:t>는</a:t>
            </a:r>
            <a:r>
              <a:rPr lang="ko-KR" altLang="en-US" sz="2000" dirty="0" smtClean="0"/>
              <a:t> 지금 집에 갇혔고 여긴 거실이다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아이템을 얻어 집에서 탈출하라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/>
              <a:t>엌</a:t>
            </a:r>
            <a:endParaRPr lang="ko-KR" altLang="en-US" sz="3000" dirty="0"/>
          </a:p>
        </p:txBody>
      </p:sp>
      <p:sp>
        <p:nvSpPr>
          <p:cNvPr id="12" name="실행 단추: 사용자 지정 11">
            <a:hlinkClick r:id="rId2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4" name="실행 단추: 사용자 지정 13">
            <a:hlinkClick r:id="rId3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실</a:t>
            </a:r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부엌으로 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부엌은 어두워서 잘 보이지 않는다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 bright="-80000" contrast="-65000"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rId3" action="ppaction://hlinksldjump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방은 어두워서 잘 보이지 않는다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 bright="-60000" contrast="-50000"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rId3" action="ppaction://hlinksldjump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화장실로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화장실에는 전등 한 개가 떨어져 있다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실행 단추: 사용자 지정 11">
            <a:hlinkClick r:id="" action="ppaction://hlinkshowjump?jump=nextslide" highlightClick="1"/>
          </p:cNvPr>
          <p:cNvSpPr/>
          <p:nvPr/>
        </p:nvSpPr>
        <p:spPr>
          <a:xfrm>
            <a:off x="5220072" y="5301208"/>
            <a:ext cx="720080" cy="504056"/>
          </a:xfrm>
          <a:prstGeom prst="actionButtonBlank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회중전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5373216"/>
            <a:ext cx="537721" cy="360040"/>
          </a:xfrm>
          <a:prstGeom prst="rect">
            <a:avLst/>
          </a:prstGeom>
          <a:noFill/>
        </p:spPr>
      </p:pic>
      <p:sp>
        <p:nvSpPr>
          <p:cNvPr id="13" name="실행 단추: 돌아가기 12">
            <a:hlinkClick r:id="rId4" action="ppaction://hlinksldjump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아이템을 획득했다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60648"/>
            <a:ext cx="720080" cy="504056"/>
          </a:xfrm>
          <a:prstGeom prst="rect">
            <a:avLst/>
          </a:prstGeom>
          <a:noFill/>
        </p:spPr>
      </p:pic>
      <p:sp>
        <p:nvSpPr>
          <p:cNvPr id="11" name="실행 단추: 돌아가기 10">
            <a:hlinkClick r:id="" action="ppaction://hlinkshowjump?jump=nextslide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나는 거실로 나왔다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pic>
        <p:nvPicPr>
          <p:cNvPr id="11" name="Picture 2" descr="회중전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0648"/>
            <a:ext cx="720080" cy="504056"/>
          </a:xfrm>
          <a:prstGeom prst="rect">
            <a:avLst/>
          </a:prstGeom>
          <a:noFill/>
        </p:spPr>
      </p:pic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 smtClean="0"/>
              <a:t>엌</a:t>
            </a:r>
            <a:endParaRPr lang="ko-KR" altLang="en-US" sz="3000" dirty="0"/>
          </a:p>
        </p:txBody>
      </p:sp>
      <p:sp>
        <p:nvSpPr>
          <p:cNvPr id="15" name="실행 단추: 사용자 지정 14">
            <a:hlinkClick r:id="rId3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6" name="실행 단추: 사용자 지정 15">
            <a:hlinkClick r:id="rId4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실</a:t>
            </a:r>
            <a:endParaRPr lang="ko-KR" altLang="en-US" sz="3000" dirty="0"/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부엌으로 왔다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부엌은 어두워서 잘 보이지 않는다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부엌에는 이 전등이 잘 맞지 않다</a:t>
            </a:r>
            <a:r>
              <a:rPr lang="en-US" altLang="ko-KR" sz="2000" dirty="0" smtClean="0"/>
              <a:t>. 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 bright="-80000" contrast="-65000"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60648"/>
            <a:ext cx="720080" cy="504056"/>
          </a:xfrm>
          <a:prstGeom prst="rect">
            <a:avLst/>
          </a:prstGeom>
          <a:noFill/>
        </p:spPr>
      </p:pic>
      <p:sp>
        <p:nvSpPr>
          <p:cNvPr id="11" name="실행 단추: 돌아가기 10">
            <a:hlinkClick r:id="rId4" action="ppaction://hlinksldjump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방은 어두워서 잘 보이지 않는다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전등을 설치하라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 bright="-62000" contrast="-71000"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실행 단추: 사용자 지정 10">
            <a:hlinkClick r:id="rId3" action="ppaction://hlinksldjump" highlightClick="1"/>
          </p:cNvPr>
          <p:cNvSpPr/>
          <p:nvPr/>
        </p:nvSpPr>
        <p:spPr>
          <a:xfrm>
            <a:off x="1259632" y="188640"/>
            <a:ext cx="864096" cy="648072"/>
          </a:xfrm>
          <a:prstGeom prst="actionButtonBlan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60648"/>
            <a:ext cx="720080" cy="504056"/>
          </a:xfrm>
          <a:prstGeom prst="rect">
            <a:avLst/>
          </a:prstGeom>
          <a:noFill/>
        </p:spPr>
      </p:pic>
      <p:sp>
        <p:nvSpPr>
          <p:cNvPr id="12" name="실행 단추: 돌아가기 11">
            <a:hlinkClick r:id="rId5" action="ppaction://hlinksldjump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화장실로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화장실에는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실행 단추: 돌아가기 9">
            <a:hlinkClick r:id="rId3" action="ppaction://hlinksldjump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60648"/>
            <a:ext cx="720080" cy="504056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2500" dirty="0" smtClean="0"/>
              <a:t>전등을 설치하시겠습니까</a:t>
            </a:r>
            <a:r>
              <a:rPr lang="en-US" altLang="ko-KR" sz="2500" dirty="0" smtClean="0"/>
              <a:t>?</a:t>
            </a:r>
            <a:endParaRPr lang="en-US" altLang="ko-KR" sz="2500" dirty="0"/>
          </a:p>
        </p:txBody>
      </p:sp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836712"/>
            <a:ext cx="4104456" cy="2736304"/>
          </a:xfrm>
          <a:prstGeom prst="rect">
            <a:avLst/>
          </a:prstGeom>
          <a:noFill/>
        </p:spPr>
      </p:pic>
      <p:sp>
        <p:nvSpPr>
          <p:cNvPr id="11" name="실행 단추: 사용자 지정 10">
            <a:hlinkClick r:id="" action="ppaction://hlinkshowjump?jump=nextslide" highlightClick="1"/>
          </p:cNvPr>
          <p:cNvSpPr/>
          <p:nvPr/>
        </p:nvSpPr>
        <p:spPr>
          <a:xfrm>
            <a:off x="0" y="5445224"/>
            <a:ext cx="4644008" cy="14127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500" dirty="0" smtClean="0"/>
              <a:t>설치 한다</a:t>
            </a:r>
            <a:r>
              <a:rPr lang="en-US" altLang="ko-KR" sz="3500" dirty="0" smtClean="0"/>
              <a:t>.</a:t>
            </a:r>
            <a:endParaRPr lang="ko-KR" altLang="en-US" sz="3500" dirty="0"/>
          </a:p>
        </p:txBody>
      </p:sp>
      <p:sp>
        <p:nvSpPr>
          <p:cNvPr id="12" name="실행 단추: 사용자 지정 11">
            <a:hlinkClick r:id="rId3" action="ppaction://hlinksldjump" highlightClick="1"/>
          </p:cNvPr>
          <p:cNvSpPr/>
          <p:nvPr/>
        </p:nvSpPr>
        <p:spPr>
          <a:xfrm>
            <a:off x="4644008" y="5445224"/>
            <a:ext cx="4499992" cy="14127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500" dirty="0" smtClean="0"/>
              <a:t>설치 안 한다</a:t>
            </a:r>
            <a:r>
              <a:rPr lang="en-US" altLang="ko-KR" sz="3500" dirty="0" smtClean="0"/>
              <a:t>.</a:t>
            </a:r>
            <a:endParaRPr lang="ko-KR" altLang="en-US" sz="3500" dirty="0"/>
          </a:p>
        </p:txBody>
      </p:sp>
    </p:spTree>
  </p:cSld>
  <p:clrMapOvr>
    <a:masterClrMapping/>
  </p:clrMapOvr>
  <p:transition advClick="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방은 밝아졌다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바닥에 또 다른 전등이 떨어져 있다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실행 단추: 사용자 지정 9">
            <a:hlinkClick r:id="" action="ppaction://hlinkshowjump?jump=nextslide" highlightClick="1"/>
          </p:cNvPr>
          <p:cNvSpPr/>
          <p:nvPr/>
        </p:nvSpPr>
        <p:spPr>
          <a:xfrm>
            <a:off x="3563888" y="4941168"/>
            <a:ext cx="936104" cy="648072"/>
          </a:xfrm>
          <a:prstGeom prst="actionButtonBlan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회중전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013176"/>
            <a:ext cx="792088" cy="528059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아이템을 획득했다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회중전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88640"/>
            <a:ext cx="864096" cy="576064"/>
          </a:xfrm>
          <a:prstGeom prst="rect">
            <a:avLst/>
          </a:prstGeom>
          <a:noFill/>
        </p:spPr>
      </p:pic>
      <p:sp>
        <p:nvSpPr>
          <p:cNvPr id="10" name="실행 단추: 돌아가기 9">
            <a:hlinkClick r:id="" action="ppaction://hlinkshowjump?jump=nextslide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나는 거실로 나왔다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pic>
        <p:nvPicPr>
          <p:cNvPr id="13" name="Picture 2" descr="회중전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8640"/>
            <a:ext cx="864096" cy="576064"/>
          </a:xfrm>
          <a:prstGeom prst="rect">
            <a:avLst/>
          </a:prstGeom>
          <a:noFill/>
        </p:spPr>
      </p:pic>
      <p:sp>
        <p:nvSpPr>
          <p:cNvPr id="11" name="실행 단추: 사용자 지정 10">
            <a:hlinkClick r:id="" action="ppaction://hlinkshowjump?jump=nextslide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 smtClean="0"/>
              <a:t>엌</a:t>
            </a:r>
            <a:endParaRPr lang="ko-KR" altLang="en-US" sz="3000" dirty="0"/>
          </a:p>
        </p:txBody>
      </p:sp>
      <p:sp>
        <p:nvSpPr>
          <p:cNvPr id="15" name="실행 단추: 사용자 지정 14">
            <a:hlinkClick r:id="rId3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6" name="실행 단추: 사용자 지정 15">
            <a:hlinkClick r:id="rId4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실</a:t>
            </a:r>
            <a:endParaRPr lang="ko-KR" altLang="en-US" sz="3000" dirty="0"/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부엌으로 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부엌은 어두워서 잘 보이지 않는다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전등을 설치해라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 bright="-80000" contrast="-65000"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사용자 지정 8">
            <a:hlinkClick r:id="rId3" action="ppaction://hlinksldjump" highlightClick="1"/>
          </p:cNvPr>
          <p:cNvSpPr/>
          <p:nvPr/>
        </p:nvSpPr>
        <p:spPr>
          <a:xfrm>
            <a:off x="1259632" y="116632"/>
            <a:ext cx="1008112" cy="720080"/>
          </a:xfrm>
          <a:prstGeom prst="actionButtonBlan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88640"/>
            <a:ext cx="864096" cy="576064"/>
          </a:xfrm>
          <a:prstGeom prst="rect">
            <a:avLst/>
          </a:prstGeom>
          <a:noFill/>
        </p:spPr>
      </p:pic>
      <p:sp>
        <p:nvSpPr>
          <p:cNvPr id="11" name="실행 단추: 돌아가기 10">
            <a:hlinkClick r:id="rId5" action="ppaction://hlinksldjump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방에는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실행 단추: 돌아가기 5">
            <a:hlinkClick r:id="rId3" action="ppaction://hlinksldjump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88640"/>
            <a:ext cx="864096" cy="576064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화장실로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화장실에는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실행 단추: 돌아가기 5">
            <a:hlinkClick r:id="rId3" action="ppaction://hlinksldjump" highlightClick="1"/>
          </p:cNvPr>
          <p:cNvSpPr/>
          <p:nvPr/>
        </p:nvSpPr>
        <p:spPr>
          <a:xfrm>
            <a:off x="8244408" y="5805264"/>
            <a:ext cx="899592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88640"/>
            <a:ext cx="864096" cy="576064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2500" dirty="0" smtClean="0"/>
              <a:t>전등을 설치하시겠습니까</a:t>
            </a:r>
            <a:r>
              <a:rPr lang="en-US" altLang="ko-KR" sz="2500" dirty="0" smtClean="0"/>
              <a:t>?</a:t>
            </a:r>
            <a:endParaRPr lang="en-US" altLang="ko-KR" sz="2500" dirty="0"/>
          </a:p>
        </p:txBody>
      </p:sp>
      <p:sp>
        <p:nvSpPr>
          <p:cNvPr id="11" name="실행 단추: 사용자 지정 10">
            <a:hlinkClick r:id="" action="ppaction://hlinkshowjump?jump=nextslide" highlightClick="1"/>
          </p:cNvPr>
          <p:cNvSpPr/>
          <p:nvPr/>
        </p:nvSpPr>
        <p:spPr>
          <a:xfrm>
            <a:off x="0" y="5445224"/>
            <a:ext cx="4644008" cy="14127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500" dirty="0" smtClean="0"/>
              <a:t>설치 한다</a:t>
            </a:r>
            <a:r>
              <a:rPr lang="en-US" altLang="ko-KR" sz="3500" dirty="0" smtClean="0"/>
              <a:t>.</a:t>
            </a:r>
            <a:endParaRPr lang="ko-KR" altLang="en-US" sz="3500" dirty="0"/>
          </a:p>
        </p:txBody>
      </p:sp>
      <p:pic>
        <p:nvPicPr>
          <p:cNvPr id="6" name="Picture 2" descr="회중전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836712"/>
            <a:ext cx="4104457" cy="2736305"/>
          </a:xfrm>
          <a:prstGeom prst="rect">
            <a:avLst/>
          </a:prstGeom>
          <a:noFill/>
        </p:spPr>
      </p:pic>
      <p:sp>
        <p:nvSpPr>
          <p:cNvPr id="5" name="실행 단추: 사용자 지정 4">
            <a:hlinkClick r:id="rId3" action="ppaction://hlinksldjump" highlightClick="1"/>
          </p:cNvPr>
          <p:cNvSpPr/>
          <p:nvPr/>
        </p:nvSpPr>
        <p:spPr>
          <a:xfrm>
            <a:off x="4644008" y="5445224"/>
            <a:ext cx="4499992" cy="14127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500" dirty="0" smtClean="0"/>
              <a:t>설치 안 한다</a:t>
            </a:r>
            <a:r>
              <a:rPr lang="en-US" altLang="ko-KR" sz="3500" dirty="0" smtClean="0"/>
              <a:t>.</a:t>
            </a:r>
            <a:endParaRPr lang="ko-KR" altLang="en-US" sz="3500" dirty="0"/>
          </a:p>
        </p:txBody>
      </p:sp>
    </p:spTree>
  </p:cSld>
  <p:clrMapOvr>
    <a:masterClrMapping/>
  </p:clrMapOvr>
  <p:transition advClick="0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부엌이 밝아졌다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탁자에 열쇠가 있다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실행 단추: 사용자 지정 11">
            <a:hlinkClick r:id="" action="ppaction://hlinkshowjump?jump=nextslide" highlightClick="1"/>
          </p:cNvPr>
          <p:cNvSpPr/>
          <p:nvPr/>
        </p:nvSpPr>
        <p:spPr>
          <a:xfrm>
            <a:off x="6948264" y="4869160"/>
            <a:ext cx="1224136" cy="648072"/>
          </a:xfrm>
          <a:prstGeom prst="actionButtonBlan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 descr="열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293608" y="4667832"/>
            <a:ext cx="504057" cy="1050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아이템을 획득했다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열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665010" y="-72723"/>
            <a:ext cx="634379" cy="115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" action="ppaction://hlinkshowjump?jump=nextslide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나는 거실로 나왔다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sp>
        <p:nvSpPr>
          <p:cNvPr id="15" name="실행 단추: 사용자 지정 14">
            <a:hlinkClick r:id="rId2" action="ppaction://hlinksldjump" highlightClick="1"/>
          </p:cNvPr>
          <p:cNvSpPr/>
          <p:nvPr/>
        </p:nvSpPr>
        <p:spPr>
          <a:xfrm>
            <a:off x="1403648" y="116632"/>
            <a:ext cx="1296144" cy="792088"/>
          </a:xfrm>
          <a:prstGeom prst="actionButtonBlank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 descr="열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737018" y="-72722"/>
            <a:ext cx="634379" cy="115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실행 단추: 사용자 지정 15">
            <a:hlinkClick r:id="rId4" action="ppaction://hlinksldjump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 smtClean="0"/>
              <a:t>엌</a:t>
            </a:r>
            <a:endParaRPr lang="ko-KR" altLang="en-US" sz="3000" dirty="0"/>
          </a:p>
        </p:txBody>
      </p:sp>
      <p:sp>
        <p:nvSpPr>
          <p:cNvPr id="17" name="실행 단추: 사용자 지정 16">
            <a:hlinkClick r:id="rId5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8" name="실행 단추: 사용자 지정 17">
            <a:hlinkClick r:id="rId6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실</a:t>
            </a:r>
            <a:endParaRPr lang="ko-KR" altLang="en-US" sz="3000" dirty="0"/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부엌에는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열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737018" y="-72722"/>
            <a:ext cx="634379" cy="115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실행 단추: 돌아가기 13">
            <a:hlinkClick r:id="rId4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방에는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열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737018" y="-72722"/>
            <a:ext cx="634379" cy="115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실행 단추: 돌아가기 10">
            <a:hlinkClick r:id="rId4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화장실로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화장실에는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9144000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열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737018" y="-72722"/>
            <a:ext cx="634379" cy="115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실행 단추: 돌아가기 11">
            <a:hlinkClick r:id="rId4" action="ppaction://hlinksldjump" highlightClick="1"/>
          </p:cNvPr>
          <p:cNvSpPr/>
          <p:nvPr/>
        </p:nvSpPr>
        <p:spPr>
          <a:xfrm>
            <a:off x="8172400" y="5805264"/>
            <a:ext cx="971600" cy="105273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r>
              <a:rPr lang="ko-KR" altLang="en-US" sz="2500" dirty="0" smtClean="0"/>
              <a:t>열쇠를 사용하시겠습니까</a:t>
            </a:r>
            <a:r>
              <a:rPr lang="en-US" altLang="ko-KR" sz="2500" dirty="0" smtClean="0"/>
              <a:t>?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5229200"/>
            <a:ext cx="4572000" cy="1628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사용한다</a:t>
            </a:r>
            <a:r>
              <a:rPr lang="en-US" altLang="ko-KR" sz="3000" dirty="0" smtClean="0"/>
              <a:t>.</a:t>
            </a:r>
            <a:endParaRPr lang="ko-KR" altLang="en-US" sz="3000" dirty="0"/>
          </a:p>
        </p:txBody>
      </p:sp>
      <p:pic>
        <p:nvPicPr>
          <p:cNvPr id="7" name="Picture 2" descr="열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383869" y="368660"/>
            <a:ext cx="2232244" cy="3600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사용자 지정 8">
            <a:hlinkClick r:id="rId3" action="ppaction://hlinksldjump" highlightClick="1"/>
          </p:cNvPr>
          <p:cNvSpPr/>
          <p:nvPr/>
        </p:nvSpPr>
        <p:spPr>
          <a:xfrm>
            <a:off x="4572000" y="5229200"/>
            <a:ext cx="4572000" cy="1628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사용 안 한다</a:t>
            </a:r>
            <a:r>
              <a:rPr lang="en-US" altLang="ko-KR" sz="3000" dirty="0" smtClean="0"/>
              <a:t>.</a:t>
            </a:r>
            <a:endParaRPr lang="ko-KR" altLang="en-US" sz="3000" dirty="0"/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2000" dirty="0" smtClean="0"/>
              <a:t>현관문이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열렸다</a:t>
            </a:r>
            <a:r>
              <a:rPr lang="en-US" altLang="ko-KR" sz="2000" dirty="0" smtClean="0"/>
              <a:t>.</a:t>
            </a:r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/>
          </a:p>
        </p:txBody>
      </p:sp>
      <p:pic>
        <p:nvPicPr>
          <p:cNvPr id="1026" name="Picture 2" descr="현관문 시트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948264" cy="6843659"/>
          </a:xfrm>
          <a:prstGeom prst="rect">
            <a:avLst/>
          </a:prstGeom>
          <a:noFill/>
        </p:spPr>
      </p:pic>
      <p:sp>
        <p:nvSpPr>
          <p:cNvPr id="19" name="실행 단추: 사용자 지정 18">
            <a:hlinkClick r:id="" action="ppaction://hlinkshowjump?jump=nextslide" highlightClick="1"/>
          </p:cNvPr>
          <p:cNvSpPr/>
          <p:nvPr/>
        </p:nvSpPr>
        <p:spPr>
          <a:xfrm>
            <a:off x="7092280" y="3573016"/>
            <a:ext cx="1944216" cy="7200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/>
              <a:t>탈출하기</a:t>
            </a:r>
            <a:endParaRPr lang="ko-KR" altLang="en-US" sz="2500" dirty="0"/>
          </a:p>
        </p:txBody>
      </p:sp>
    </p:spTree>
  </p:cSld>
  <p:clrMapOvr>
    <a:masterClrMapping/>
  </p:clrMapOvr>
  <p:transition advClick="0">
    <p:spli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r>
              <a:rPr lang="ko-KR" altLang="en-US" sz="5000" dirty="0" smtClean="0">
                <a:solidFill>
                  <a:srgbClr val="00B050"/>
                </a:solidFill>
              </a:rPr>
              <a:t>탈 출 성 공</a:t>
            </a:r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ko-KR" altLang="en-US" sz="5000" dirty="0">
              <a:solidFill>
                <a:srgbClr val="00B050"/>
              </a:solidFill>
            </a:endParaRPr>
          </a:p>
        </p:txBody>
      </p:sp>
      <p:sp>
        <p:nvSpPr>
          <p:cNvPr id="11" name="실행 단추: 사용자 지정 10">
            <a:hlinkClick r:id="" action="ppaction://hlinkshowjump?jump=endshow" highlightClick="1"/>
          </p:cNvPr>
          <p:cNvSpPr/>
          <p:nvPr/>
        </p:nvSpPr>
        <p:spPr>
          <a:xfrm>
            <a:off x="3347864" y="4509120"/>
            <a:ext cx="2520280" cy="11521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끝내기</a:t>
            </a:r>
            <a:endParaRPr lang="ko-KR" altLang="en-US" sz="3000" dirty="0"/>
          </a:p>
        </p:txBody>
      </p:sp>
    </p:spTree>
  </p:cSld>
  <p:clrMapOvr>
    <a:masterClrMapping/>
  </p:clrMapOvr>
  <p:transition spd="slow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292</Words>
  <Application>Microsoft Office PowerPoint</Application>
  <PresentationFormat>화면 슬라이드 쇼(4:3)</PresentationFormat>
  <Paragraphs>421</Paragraphs>
  <Slides>28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10</cp:revision>
  <dcterms:created xsi:type="dcterms:W3CDTF">2013-07-22T08:35:56Z</dcterms:created>
  <dcterms:modified xsi:type="dcterms:W3CDTF">2013-07-22T13:28:01Z</dcterms:modified>
</cp:coreProperties>
</file>