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14" autoAdjust="0"/>
  </p:normalViewPr>
  <p:slideViewPr>
    <p:cSldViewPr>
      <p:cViewPr>
        <p:scale>
          <a:sx n="100" d="100"/>
          <a:sy n="100" d="100"/>
        </p:scale>
        <p:origin x="-294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31798-E6F3-4864-A235-2DB70B90641E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1384-D4EC-4B0C-A293-B0C2D52D54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31798-E6F3-4864-A235-2DB70B90641E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1384-D4EC-4B0C-A293-B0C2D52D54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31798-E6F3-4864-A235-2DB70B90641E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1384-D4EC-4B0C-A293-B0C2D52D54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31798-E6F3-4864-A235-2DB70B90641E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1384-D4EC-4B0C-A293-B0C2D52D54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31798-E6F3-4864-A235-2DB70B90641E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1384-D4EC-4B0C-A293-B0C2D52D54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31798-E6F3-4864-A235-2DB70B90641E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1384-D4EC-4B0C-A293-B0C2D52D54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31798-E6F3-4864-A235-2DB70B90641E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1384-D4EC-4B0C-A293-B0C2D52D54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31798-E6F3-4864-A235-2DB70B90641E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1384-D4EC-4B0C-A293-B0C2D52D54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31798-E6F3-4864-A235-2DB70B90641E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1384-D4EC-4B0C-A293-B0C2D52D54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31798-E6F3-4864-A235-2DB70B90641E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1384-D4EC-4B0C-A293-B0C2D52D54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31798-E6F3-4864-A235-2DB70B90641E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A1384-D4EC-4B0C-A293-B0C2D52D54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31798-E6F3-4864-A235-2DB70B90641E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A1384-D4EC-4B0C-A293-B0C2D52D54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solidFill>
                  <a:schemeClr val="bg1"/>
                </a:solidFill>
              </a:rPr>
              <a:t>마우스 피하기 게임 </a:t>
            </a:r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chemeClr val="bg1"/>
                </a:solidFill>
              </a:rPr>
              <a:t>시즌 </a:t>
            </a:r>
            <a:r>
              <a:rPr lang="en-US" altLang="ko-KR" sz="4000" dirty="0" smtClean="0">
                <a:solidFill>
                  <a:schemeClr val="bg1"/>
                </a:solidFill>
              </a:rPr>
              <a:t>2 Lv. 3</a:t>
            </a:r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앞으로 또는 다음 4">
            <a:hlinkClick r:id="" action="ppaction://hlinkshowjump?jump=nextslide" highlightClick="1"/>
          </p:cNvPr>
          <p:cNvSpPr/>
          <p:nvPr/>
        </p:nvSpPr>
        <p:spPr>
          <a:xfrm>
            <a:off x="3143240" y="3786190"/>
            <a:ext cx="2928958" cy="164307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번호를 클릭하세요</a:t>
            </a:r>
            <a:r>
              <a:rPr lang="en-US" altLang="ko-KR" sz="4000" dirty="0" smtClean="0"/>
              <a:t>.</a:t>
            </a:r>
            <a:endParaRPr lang="ko-KR" altLang="en-US" sz="4000" dirty="0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857224" y="642918"/>
            <a:ext cx="357190" cy="564360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7572396" y="714356"/>
            <a:ext cx="357190" cy="564360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실행 단추: 사용자 지정 6">
            <a:hlinkClick r:id="rId2" action="ppaction://hlinksldjump" highlightClick="1"/>
          </p:cNvPr>
          <p:cNvSpPr/>
          <p:nvPr/>
        </p:nvSpPr>
        <p:spPr>
          <a:xfrm>
            <a:off x="571472" y="142852"/>
            <a:ext cx="857256" cy="500066"/>
          </a:xfrm>
          <a:prstGeom prst="actionButtonBlank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/>
              <a:t>1</a:t>
            </a:r>
            <a:endParaRPr lang="ko-KR" altLang="en-US" sz="3000" dirty="0"/>
          </a:p>
        </p:txBody>
      </p:sp>
      <p:sp>
        <p:nvSpPr>
          <p:cNvPr id="8" name="실행 단추: 사용자 지정 7">
            <a:hlinkClick r:id="rId3" action="ppaction://hlinksldjump" highlightClick="1"/>
          </p:cNvPr>
          <p:cNvSpPr/>
          <p:nvPr/>
        </p:nvSpPr>
        <p:spPr>
          <a:xfrm>
            <a:off x="7286644" y="214290"/>
            <a:ext cx="857256" cy="500066"/>
          </a:xfrm>
          <a:prstGeom prst="actionButtonBlank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/>
              <a:t>2</a:t>
            </a:r>
            <a:endParaRPr lang="ko-KR" altLang="en-US" sz="3000" dirty="0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 rot="5400000">
            <a:off x="4214810" y="-214338"/>
            <a:ext cx="357190" cy="635798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4000" dirty="0"/>
          </a:p>
          <a:p>
            <a:endParaRPr lang="en-US" altLang="ko-KR" sz="4000" dirty="0" smtClean="0"/>
          </a:p>
          <a:p>
            <a:endParaRPr lang="en-US" altLang="ko-KR" sz="4000" dirty="0"/>
          </a:p>
          <a:p>
            <a:endParaRPr lang="en-US" altLang="ko-KR" sz="4000" dirty="0" smtClean="0"/>
          </a:p>
          <a:p>
            <a:endParaRPr lang="en-US" altLang="ko-KR" sz="4000" dirty="0"/>
          </a:p>
          <a:p>
            <a:endParaRPr lang="en-US" altLang="ko-KR" sz="4000" dirty="0" smtClean="0"/>
          </a:p>
          <a:p>
            <a:endParaRPr lang="en-US" altLang="ko-KR" sz="4000" dirty="0"/>
          </a:p>
          <a:p>
            <a:endParaRPr lang="en-US" altLang="ko-KR" sz="4000" dirty="0" smtClean="0"/>
          </a:p>
          <a:p>
            <a:endParaRPr lang="en-US" altLang="ko-KR" sz="4000" dirty="0"/>
          </a:p>
          <a:p>
            <a:endParaRPr lang="en-US" altLang="ko-KR" sz="3000" dirty="0" smtClean="0"/>
          </a:p>
          <a:p>
            <a:r>
              <a:rPr lang="en-US" altLang="ko-KR" sz="3000" dirty="0"/>
              <a:t> </a:t>
            </a:r>
            <a:r>
              <a:rPr lang="en-US" altLang="ko-KR" sz="3000" dirty="0" smtClean="0"/>
              <a:t>     </a:t>
            </a:r>
            <a:r>
              <a:rPr lang="ko-KR" altLang="en-US" sz="3000" dirty="0" smtClean="0"/>
              <a:t>하</a:t>
            </a:r>
            <a:r>
              <a:rPr lang="en-US" altLang="ko-KR" sz="3000" dirty="0" smtClean="0"/>
              <a:t>                                                </a:t>
            </a:r>
            <a:r>
              <a:rPr lang="ko-KR" altLang="en-US" sz="3000" dirty="0" smtClean="0"/>
              <a:t>상</a:t>
            </a:r>
            <a:endParaRPr lang="en-US" altLang="ko-KR" sz="3000" dirty="0" smtClean="0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857224" y="642918"/>
            <a:ext cx="357190" cy="564360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>
            <a:off x="7572396" y="714356"/>
            <a:ext cx="357190" cy="564360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 rot="5400000">
            <a:off x="4214810" y="-214338"/>
            <a:ext cx="357190" cy="635798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642910" y="357166"/>
            <a:ext cx="785818" cy="64294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785918" y="3643314"/>
            <a:ext cx="56436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4000" dirty="0" smtClean="0">
                <a:solidFill>
                  <a:schemeClr val="bg1"/>
                </a:solidFill>
              </a:rPr>
              <a:t>상</a:t>
            </a:r>
            <a:r>
              <a:rPr lang="ko-KR" altLang="en-US" sz="4000" dirty="0" smtClean="0">
                <a:solidFill>
                  <a:schemeClr val="bg1"/>
                </a:solidFill>
              </a:rPr>
              <a:t> 당첨을 축하합니다</a:t>
            </a:r>
            <a:r>
              <a:rPr lang="en-US" altLang="ko-KR" sz="4000" dirty="0" smtClean="0">
                <a:solidFill>
                  <a:schemeClr val="bg1"/>
                </a:solidFill>
              </a:rPr>
              <a:t>.</a:t>
            </a:r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14" name="실행 단추: 앞으로 또는 다음 13">
            <a:hlinkClick r:id="rId2" action="ppaction://hlinksldjump" highlightClick="1"/>
          </p:cNvPr>
          <p:cNvSpPr/>
          <p:nvPr/>
        </p:nvSpPr>
        <p:spPr>
          <a:xfrm>
            <a:off x="3143240" y="4643446"/>
            <a:ext cx="2786082" cy="135732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277 0.0338 0.00018 0.06621 -0.00833 0.09838 C -0.00694 0.15371 -0.00763 0.13472 -0.00243 0.16829 C -0.00138 0.18704 -0.00017 0.2051 0.00122 0.22385 C 0.00157 0.22986 0.0033 0.23704 0.00469 0.24283 C 0.00539 0.24607 0.00712 0.25255 0.00712 0.25255 C 0.00747 0.2581 0.00973 0.29051 0.01667 0.29375 C 0.02344 0.29699 0.02032 0.29584 0.03212 0.29699 C 0.03889 0.29769 0.04549 0.29792 0.05226 0.29838 C 0.05868 0.30047 0.06511 0.30347 0.07136 0.30648 C 0.13907 0.3044 0.21823 0.31875 0.28091 0.30162 C 0.41823 0.30301 0.55452 0.30834 0.69167 0.30949 C 0.69757 0.3088 0.70348 0.30648 0.70955 0.30648 C 0.71875 0.30648 0.72778 0.30857 0.73681 0.30949 C 0.74549 0.31343 0.7415 0.31181 0.74879 0.31435 C 0.74618 0.31945 0.7448 0.32477 0.74289 0.33033 C 0.74219 0.33496 0.7415 0.33982 0.74046 0.34445 C 0.73976 0.34769 0.73802 0.35394 0.73802 0.35394 C 0.73629 0.3676 0.73299 0.38033 0.73091 0.39375 C 0.72848 0.40903 0.72726 0.42431 0.72622 0.43982 C 0.72709 0.47685 0.72552 0.47338 0.72969 0.49537 C 0.73091 0.5456 0.73177 0.57084 0.73091 0.62385 C 0.73177 0.67176 0.73455 0.72037 0.73455 0.76829 L 0.73455 0.80949 " pathEditMode="relative" ptsTypes="ffffffffffffffffffffffAA">
                                      <p:cBhvr>
                                        <p:cTn id="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3000" dirty="0" smtClean="0"/>
          </a:p>
          <a:p>
            <a:r>
              <a:rPr lang="en-US" altLang="ko-KR" sz="3000" dirty="0"/>
              <a:t> </a:t>
            </a:r>
            <a:r>
              <a:rPr lang="en-US" altLang="ko-KR" sz="3000" dirty="0" smtClean="0"/>
              <a:t>     </a:t>
            </a:r>
            <a:endParaRPr lang="en-US" altLang="ko-KR" sz="3000" dirty="0" smtClean="0"/>
          </a:p>
          <a:p>
            <a:r>
              <a:rPr lang="ko-KR" altLang="en-US" sz="2000" dirty="0" smtClean="0"/>
              <a:t>         </a:t>
            </a:r>
            <a:r>
              <a:rPr lang="ko-KR" altLang="en-US" sz="2500" dirty="0" smtClean="0"/>
              <a:t>하                                                          상</a:t>
            </a:r>
            <a:endParaRPr lang="en-US" altLang="ko-KR" sz="2500" dirty="0" smtClean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857224" y="642918"/>
            <a:ext cx="357190" cy="564360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7572396" y="714356"/>
            <a:ext cx="357190" cy="564360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 rot="5400000">
            <a:off x="4214810" y="-214338"/>
            <a:ext cx="357190" cy="635798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785918" y="3643314"/>
            <a:ext cx="56436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4000" dirty="0" smtClean="0">
                <a:solidFill>
                  <a:schemeClr val="bg1"/>
                </a:solidFill>
              </a:rPr>
              <a:t>하 당첨을 축하합니다</a:t>
            </a:r>
            <a:r>
              <a:rPr lang="en-US" altLang="ko-KR" sz="4000" dirty="0" smtClean="0">
                <a:solidFill>
                  <a:schemeClr val="bg1"/>
                </a:solidFill>
              </a:rPr>
              <a:t>.</a:t>
            </a:r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7358082" y="571480"/>
            <a:ext cx="785818" cy="64294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앞으로 또는 다음 14">
            <a:hlinkClick r:id="rId2" action="ppaction://hlinksldjump" highlightClick="1"/>
          </p:cNvPr>
          <p:cNvSpPr/>
          <p:nvPr/>
        </p:nvSpPr>
        <p:spPr>
          <a:xfrm>
            <a:off x="3143240" y="4643446"/>
            <a:ext cx="2786082" cy="142876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35 0.02824 -0.00052 0.05648 -0.00104 0.08472 C -0.00121 0.09027 -0.00208 0.09583 -0.00208 0.10138 C -0.00278 0.14305 -0.00208 0.18472 -0.00312 0.22638 C -0.00382 0.25856 -0.04323 0.25069 -0.05625 0.25138 C -0.07222 0.25856 -0.13298 0.25555 -0.13437 0.25555 C -0.2375 0.2625 -0.34132 0.24745 -0.44375 0.26111 C -0.50139 0.25902 -0.55903 0.26157 -0.61666 0.2625 C -0.65208 0.26412 -0.6875 0.26342 -0.72291 0.26527 C -0.72604 0.2655 -0.73021 0.27083 -0.73333 0.27222 C -0.73541 0.275 -0.73871 0.27685 -0.73958 0.28055 C -0.74028 0.28333 -0.74097 0.28611 -0.74166 0.28888 C -0.74201 0.29027 -0.74271 0.29305 -0.74271 0.29305 C -0.74114 0.38125 -0.74114 0.35231 -0.74271 0.47083 C -0.74288 0.48333 -0.74288 0.49583 -0.74375 0.50833 C -0.7441 0.51273 -0.74687 0.52083 -0.74687 0.52083 C -0.75121 0.56111 -0.7493 0.53611 -0.74791 0.60555 C -0.74739 0.63263 -0.7493 0.66203 -0.73854 0.68611 C -0.7375 0.69652 -0.73351 0.70763 -0.73333 0.71805 C -0.73298 0.73379 -0.73333 0.74953 -0.73333 0.76527 " pathEditMode="relative" ptsTypes="fffffffffffffffffffA">
                                      <p:cBhvr>
                                        <p:cTn id="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6" name="실행 단추: 사용자 지정 5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071538" cy="64291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642918"/>
            <a:ext cx="8572528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571472" y="1500174"/>
            <a:ext cx="8572528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>
            <a:off x="0" y="2357430"/>
            <a:ext cx="8572528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571472" y="3286124"/>
            <a:ext cx="8572528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0" y="4857760"/>
            <a:ext cx="621507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6215074" y="4857760"/>
            <a:ext cx="292892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1" name="실행 단추: 사용자 지정 1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642918"/>
            <a:ext cx="8572528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1472" y="1500174"/>
            <a:ext cx="8572528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2357430"/>
            <a:ext cx="8572528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1472" y="3286124"/>
            <a:ext cx="8572528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4857760"/>
            <a:ext cx="621507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215074" y="4857760"/>
            <a:ext cx="292892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rId2" action="ppaction://hlinksldjump" highlightClick="1"/>
          </p:cNvPr>
          <p:cNvSpPr/>
          <p:nvPr/>
        </p:nvSpPr>
        <p:spPr>
          <a:xfrm>
            <a:off x="0" y="5214950"/>
            <a:ext cx="785786" cy="164305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실행 단추: 사용자 지정 2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071538" cy="64291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642918"/>
            <a:ext cx="835821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2928934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2285984" y="2928934"/>
            <a:ext cx="685801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5214950"/>
            <a:ext cx="835821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5572140"/>
            <a:ext cx="857224" cy="128586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5214950"/>
            <a:ext cx="835821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642918"/>
            <a:ext cx="835821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285984" y="2928934"/>
            <a:ext cx="685801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2928934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실행 단추: 사용자 지정 4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rgbClr val="FFC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/>
            </a:p>
            <a:p>
              <a:pPr algn="ctr"/>
              <a:endParaRPr lang="en-US" altLang="ko-KR" sz="4000" dirty="0" smtClean="0"/>
            </a:p>
            <a:p>
              <a:pPr algn="ctr"/>
              <a:r>
                <a:rPr lang="en-US" sz="4000" dirty="0" smtClean="0"/>
                <a:t>Congratulations.</a:t>
              </a:r>
              <a:endParaRPr lang="en-US" altLang="ko-KR" sz="4000" dirty="0" smtClean="0"/>
            </a:p>
            <a:p>
              <a:pPr algn="ctr"/>
              <a:r>
                <a:rPr lang="ko-KR" altLang="en-US" sz="4000" dirty="0" smtClean="0"/>
                <a:t>시즌 </a:t>
              </a:r>
              <a:r>
                <a:rPr lang="en-US" altLang="ko-KR" sz="4000" dirty="0"/>
                <a:t>2</a:t>
              </a:r>
              <a:r>
                <a:rPr lang="en-US" altLang="ko-KR" sz="4000" dirty="0" smtClean="0"/>
                <a:t> </a:t>
              </a:r>
              <a:r>
                <a:rPr lang="en-US" altLang="ko-KR" sz="4000" dirty="0" smtClean="0"/>
                <a:t>Lv.3</a:t>
              </a:r>
              <a:r>
                <a:rPr lang="ko-KR" altLang="en-US" sz="4000" dirty="0" smtClean="0"/>
                <a:t>을</a:t>
              </a:r>
              <a:r>
                <a:rPr lang="ko-KR" altLang="en-US" sz="4000" dirty="0" smtClean="0"/>
                <a:t> </a:t>
              </a:r>
              <a:r>
                <a:rPr lang="ko-KR" altLang="en-US" sz="4000" dirty="0" smtClean="0"/>
                <a:t>성공하셨습니다</a:t>
              </a:r>
              <a:r>
                <a:rPr lang="en-US" altLang="ko-KR" sz="4000" dirty="0" smtClean="0"/>
                <a:t>.</a:t>
              </a:r>
            </a:p>
            <a:p>
              <a:pPr algn="ctr"/>
              <a:endParaRPr lang="en-US" altLang="ko-KR" sz="4000" dirty="0" smtClean="0"/>
            </a:p>
            <a:p>
              <a:pPr algn="ctr"/>
              <a:r>
                <a:rPr lang="en-US" sz="4000" dirty="0" smtClean="0"/>
                <a:t>Production period </a:t>
              </a:r>
              <a:r>
                <a:rPr lang="en-US" altLang="ko-KR" sz="4000" dirty="0" smtClean="0"/>
                <a:t>: 2</a:t>
              </a:r>
              <a:r>
                <a:rPr lang="ko-KR" altLang="en-US" sz="4000" dirty="0" smtClean="0"/>
                <a:t>시간</a:t>
              </a:r>
              <a:endParaRPr lang="en-US" altLang="ko-KR" sz="4000" dirty="0" smtClean="0"/>
            </a:p>
            <a:p>
              <a:pPr algn="ctr"/>
              <a:r>
                <a:rPr lang="en-US" sz="4000" dirty="0" smtClean="0"/>
                <a:t>Author </a:t>
              </a:r>
              <a:r>
                <a:rPr lang="en-US" altLang="ko-KR" sz="4000" dirty="0" smtClean="0"/>
                <a:t>: </a:t>
              </a:r>
              <a:r>
                <a:rPr lang="ko-KR" altLang="en-US" sz="4000" dirty="0" smtClean="0"/>
                <a:t>이재경</a:t>
              </a:r>
              <a:endParaRPr lang="en-US" altLang="ko-KR" sz="4000" dirty="0" smtClean="0"/>
            </a:p>
            <a:p>
              <a:pPr algn="ctr"/>
              <a:endParaRPr lang="en-US" altLang="ko-KR" sz="4000" dirty="0" smtClean="0"/>
            </a:p>
            <a:p>
              <a:pPr algn="ctr"/>
              <a:r>
                <a:rPr lang="ko-KR" altLang="en-US" sz="4000" dirty="0" smtClean="0"/>
                <a:t>감사합니다</a:t>
              </a:r>
              <a:r>
                <a:rPr lang="en-US" altLang="ko-KR" sz="4000" dirty="0" smtClean="0"/>
                <a:t>.</a:t>
              </a:r>
            </a:p>
            <a:p>
              <a:pPr algn="ctr"/>
              <a:r>
                <a:rPr lang="en-US" sz="4000" dirty="0" smtClean="0"/>
                <a:t>Thank you.</a:t>
              </a:r>
            </a:p>
            <a:p>
              <a:pPr algn="ctr"/>
              <a:endParaRPr lang="en-US" altLang="ko-KR" sz="2000" dirty="0" smtClean="0"/>
            </a:p>
            <a:p>
              <a:pPr algn="ctr"/>
              <a:endParaRPr lang="en-US" altLang="ko-KR" sz="2000" dirty="0" smtClean="0"/>
            </a:p>
            <a:p>
              <a:pPr algn="ctr"/>
              <a:endParaRPr lang="en-US" altLang="ko-KR" sz="2000" dirty="0" smtClean="0"/>
            </a:p>
            <a:p>
              <a:pPr algn="ctr"/>
              <a:endParaRPr lang="en-US" altLang="ko-KR" sz="2000" dirty="0" smtClean="0"/>
            </a:p>
            <a:p>
              <a:pPr algn="ctr"/>
              <a:endParaRPr lang="ko-KR" altLang="en-US" sz="2000" dirty="0"/>
            </a:p>
          </p:txBody>
        </p:sp>
        <p:sp>
          <p:nvSpPr>
            <p:cNvPr id="6" name="실행 단추: 사용자 지정 5">
              <a:hlinkClick r:id="" action="ppaction://hlinkshowjump?jump=endshow" highlightClick="1"/>
            </p:cNvPr>
            <p:cNvSpPr/>
            <p:nvPr/>
          </p:nvSpPr>
          <p:spPr>
            <a:xfrm>
              <a:off x="3143240" y="5214950"/>
              <a:ext cx="2786082" cy="1285884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끝내</a:t>
              </a:r>
              <a:r>
                <a:rPr lang="ko-KR" altLang="en-US" sz="3000" dirty="0"/>
                <a:t>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실행 단추: 사용자 지정 4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/>
                <a:t>game over</a:t>
              </a:r>
            </a:p>
            <a:p>
              <a:pPr algn="ctr"/>
              <a:endParaRPr lang="en-US" altLang="ko-KR" sz="4000" dirty="0"/>
            </a:p>
            <a:p>
              <a:pPr algn="ctr"/>
              <a:r>
                <a:rPr lang="ko-KR" altLang="en-US" sz="4000" dirty="0" smtClean="0"/>
                <a:t>다시 하시겠습니까</a:t>
              </a:r>
              <a:r>
                <a:rPr lang="en-US" altLang="ko-KR" sz="4000" dirty="0" smtClean="0"/>
                <a:t>?</a:t>
              </a:r>
            </a:p>
            <a:p>
              <a:pPr algn="ctr"/>
              <a:endParaRPr lang="en-US" altLang="ko-KR" sz="4000" dirty="0" smtClean="0"/>
            </a:p>
          </p:txBody>
        </p:sp>
        <p:sp>
          <p:nvSpPr>
            <p:cNvPr id="6" name="실행 단추: 사용자 지정 5">
              <a:hlinkClick r:id="" action="ppaction://hlinkshowjump?jump=firstslide" highlightClick="1"/>
            </p:cNvPr>
            <p:cNvSpPr/>
            <p:nvPr/>
          </p:nvSpPr>
          <p:spPr>
            <a:xfrm>
              <a:off x="1285852" y="4786322"/>
              <a:ext cx="2071702" cy="1357322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800" dirty="0" smtClean="0"/>
                <a:t>처음부터 </a:t>
              </a:r>
              <a:endParaRPr lang="en-US" altLang="ko-KR" sz="2800" dirty="0" smtClean="0"/>
            </a:p>
            <a:p>
              <a:pPr algn="ctr"/>
              <a:r>
                <a:rPr lang="ko-KR" altLang="en-US" sz="2800" dirty="0" smtClean="0"/>
                <a:t>다시 한다</a:t>
              </a:r>
              <a:endParaRPr lang="ko-KR" altLang="en-US" sz="2800" dirty="0"/>
            </a:p>
          </p:txBody>
        </p:sp>
        <p:sp>
          <p:nvSpPr>
            <p:cNvPr id="7" name="실행 단추: 사용자 지정 6">
              <a:hlinkClick r:id="" action="ppaction://hlinkshowjump?jump=endshow" highlightClick="1"/>
            </p:cNvPr>
            <p:cNvSpPr/>
            <p:nvPr/>
          </p:nvSpPr>
          <p:spPr>
            <a:xfrm>
              <a:off x="5929322" y="4786322"/>
              <a:ext cx="2071702" cy="1357322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4000" dirty="0" smtClean="0"/>
                <a:t>끝내기</a:t>
              </a:r>
              <a:endParaRPr lang="ko-KR" altLang="en-US" sz="4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63</Words>
  <Application>Microsoft Office PowerPoint</Application>
  <PresentationFormat>화면 슬라이드 쇼(4:3)</PresentationFormat>
  <Paragraphs>61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3</cp:revision>
  <dcterms:created xsi:type="dcterms:W3CDTF">2011-10-07T11:01:22Z</dcterms:created>
  <dcterms:modified xsi:type="dcterms:W3CDTF">2011-10-07T11:38:38Z</dcterms:modified>
</cp:coreProperties>
</file>